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7" r:id="rId2"/>
    <p:sldId id="305" r:id="rId3"/>
    <p:sldId id="307" r:id="rId4"/>
    <p:sldId id="306" r:id="rId5"/>
    <p:sldId id="324" r:id="rId6"/>
    <p:sldId id="308" r:id="rId7"/>
    <p:sldId id="314" r:id="rId8"/>
    <p:sldId id="319" r:id="rId9"/>
    <p:sldId id="320" r:id="rId10"/>
    <p:sldId id="321" r:id="rId11"/>
    <p:sldId id="322" r:id="rId12"/>
    <p:sldId id="323"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nessa" initials="v"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869F32-D84A-454B-9D69-A8599B739C6C}" type="doc">
      <dgm:prSet loTypeId="urn:microsoft.com/office/officeart/2005/8/layout/chevron2" loCatId="list" qsTypeId="urn:microsoft.com/office/officeart/2005/8/quickstyle/simple2" qsCatId="simple" csTypeId="urn:microsoft.com/office/officeart/2005/8/colors/accent1_2" csCatId="accent1" phldr="1"/>
      <dgm:spPr/>
      <dgm:t>
        <a:bodyPr/>
        <a:lstStyle/>
        <a:p>
          <a:endParaRPr lang="fr-FR"/>
        </a:p>
      </dgm:t>
    </dgm:pt>
    <dgm:pt modelId="{BCA8D0F4-D5E5-4F5E-99AA-401E2F06EBF7}">
      <dgm:prSet phldrT="[Texte]"/>
      <dgm:spPr/>
      <dgm:t>
        <a:bodyPr/>
        <a:lstStyle/>
        <a:p>
          <a:r>
            <a:rPr lang="fr-FR" dirty="0" smtClean="0"/>
            <a:t>2012</a:t>
          </a:r>
          <a:endParaRPr lang="fr-FR" dirty="0"/>
        </a:p>
      </dgm:t>
    </dgm:pt>
    <dgm:pt modelId="{3D801D14-3F86-4140-9328-D3877A364304}" type="parTrans" cxnId="{F8A367E2-F318-408C-B00C-36D07F3DE7EF}">
      <dgm:prSet/>
      <dgm:spPr/>
      <dgm:t>
        <a:bodyPr/>
        <a:lstStyle/>
        <a:p>
          <a:endParaRPr lang="fr-FR"/>
        </a:p>
      </dgm:t>
    </dgm:pt>
    <dgm:pt modelId="{8394399E-3B91-4B10-A395-9A88613206EE}" type="sibTrans" cxnId="{F8A367E2-F318-408C-B00C-36D07F3DE7EF}">
      <dgm:prSet/>
      <dgm:spPr/>
      <dgm:t>
        <a:bodyPr/>
        <a:lstStyle/>
        <a:p>
          <a:endParaRPr lang="fr-FR"/>
        </a:p>
      </dgm:t>
    </dgm:pt>
    <dgm:pt modelId="{F4852E63-3AA0-4DFC-86D0-0D572F803E01}">
      <dgm:prSet phldrT="[Texte]" custT="1"/>
      <dgm:spPr/>
      <dgm:t>
        <a:bodyPr/>
        <a:lstStyle/>
        <a:p>
          <a:r>
            <a:rPr lang="fr-FR" sz="1200" dirty="0" smtClean="0">
              <a:latin typeface="+mj-lt"/>
            </a:rPr>
            <a:t>Call for application, </a:t>
          </a:r>
          <a:r>
            <a:rPr lang="fr-FR" sz="1200" dirty="0" err="1" smtClean="0">
              <a:latin typeface="+mj-lt"/>
            </a:rPr>
            <a:t>selection</a:t>
          </a:r>
          <a:r>
            <a:rPr lang="fr-FR" sz="1200" dirty="0" smtClean="0">
              <a:latin typeface="+mj-lt"/>
            </a:rPr>
            <a:t> of countries</a:t>
          </a:r>
          <a:endParaRPr lang="fr-FR" sz="1200" dirty="0">
            <a:latin typeface="+mj-lt"/>
          </a:endParaRPr>
        </a:p>
      </dgm:t>
    </dgm:pt>
    <dgm:pt modelId="{2FC5E1CA-0E12-404B-A6C0-1A9CB0D950A9}" type="parTrans" cxnId="{D155ACB6-1F6E-46E3-AABA-534EC2EAB67F}">
      <dgm:prSet/>
      <dgm:spPr/>
      <dgm:t>
        <a:bodyPr/>
        <a:lstStyle/>
        <a:p>
          <a:endParaRPr lang="fr-FR"/>
        </a:p>
      </dgm:t>
    </dgm:pt>
    <dgm:pt modelId="{091E44A5-2D1E-4D9D-AF1A-AB639F71DFED}" type="sibTrans" cxnId="{D155ACB6-1F6E-46E3-AABA-534EC2EAB67F}">
      <dgm:prSet/>
      <dgm:spPr/>
      <dgm:t>
        <a:bodyPr/>
        <a:lstStyle/>
        <a:p>
          <a:endParaRPr lang="fr-FR"/>
        </a:p>
      </dgm:t>
    </dgm:pt>
    <dgm:pt modelId="{4722396C-0116-4CAE-B981-0189AE5CD29F}">
      <dgm:prSet phldrT="[Texte]"/>
      <dgm:spPr/>
      <dgm:t>
        <a:bodyPr/>
        <a:lstStyle/>
        <a:p>
          <a:r>
            <a:rPr lang="fr-FR" dirty="0" smtClean="0"/>
            <a:t>2013</a:t>
          </a:r>
          <a:endParaRPr lang="fr-FR" dirty="0"/>
        </a:p>
      </dgm:t>
    </dgm:pt>
    <dgm:pt modelId="{0B564B13-58A3-43F7-8122-61A865FE45A7}" type="parTrans" cxnId="{23D47467-2EB3-4215-8466-A347294B9DC5}">
      <dgm:prSet/>
      <dgm:spPr/>
      <dgm:t>
        <a:bodyPr/>
        <a:lstStyle/>
        <a:p>
          <a:endParaRPr lang="fr-FR"/>
        </a:p>
      </dgm:t>
    </dgm:pt>
    <dgm:pt modelId="{644C3FC1-FB28-4555-B0B9-AA7B929684A1}" type="sibTrans" cxnId="{23D47467-2EB3-4215-8466-A347294B9DC5}">
      <dgm:prSet/>
      <dgm:spPr/>
      <dgm:t>
        <a:bodyPr/>
        <a:lstStyle/>
        <a:p>
          <a:endParaRPr lang="fr-FR"/>
        </a:p>
      </dgm:t>
    </dgm:pt>
    <dgm:pt modelId="{8EF2C435-103A-4278-9DCF-559268CC9D69}">
      <dgm:prSet phldrT="[Texte]" custT="1"/>
      <dgm:spPr/>
      <dgm:t>
        <a:bodyPr/>
        <a:lstStyle/>
        <a:p>
          <a:r>
            <a:rPr lang="fr-FR" sz="1200" dirty="0" smtClean="0">
              <a:latin typeface="+mj-lt"/>
            </a:rPr>
            <a:t>Instruments adaptation and  traduction</a:t>
          </a:r>
          <a:endParaRPr lang="fr-FR" sz="1200" dirty="0">
            <a:latin typeface="+mj-lt"/>
          </a:endParaRPr>
        </a:p>
      </dgm:t>
    </dgm:pt>
    <dgm:pt modelId="{C3E33D24-B0EB-4B00-83BA-3A9D0FF78C98}" type="parTrans" cxnId="{21D75103-B2D6-4398-9EAE-D7DDAE2D148F}">
      <dgm:prSet/>
      <dgm:spPr/>
      <dgm:t>
        <a:bodyPr/>
        <a:lstStyle/>
        <a:p>
          <a:endParaRPr lang="fr-FR"/>
        </a:p>
      </dgm:t>
    </dgm:pt>
    <dgm:pt modelId="{8DF4CD93-1C18-4BB2-9AF0-A1C435102B46}" type="sibTrans" cxnId="{21D75103-B2D6-4398-9EAE-D7DDAE2D148F}">
      <dgm:prSet/>
      <dgm:spPr/>
      <dgm:t>
        <a:bodyPr/>
        <a:lstStyle/>
        <a:p>
          <a:endParaRPr lang="fr-FR"/>
        </a:p>
      </dgm:t>
    </dgm:pt>
    <dgm:pt modelId="{ECF1E880-6658-41ED-B8AC-E88E281076DF}">
      <dgm:prSet phldrT="[Texte]"/>
      <dgm:spPr/>
      <dgm:t>
        <a:bodyPr/>
        <a:lstStyle/>
        <a:p>
          <a:r>
            <a:rPr lang="fr-FR" dirty="0" smtClean="0"/>
            <a:t>2014</a:t>
          </a:r>
          <a:endParaRPr lang="fr-FR" dirty="0"/>
        </a:p>
      </dgm:t>
    </dgm:pt>
    <dgm:pt modelId="{DA40D8B1-172F-4F8F-842C-48FE9329DB23}" type="parTrans" cxnId="{0BBF25F2-D380-4103-8993-CD5D9611EE59}">
      <dgm:prSet/>
      <dgm:spPr/>
      <dgm:t>
        <a:bodyPr/>
        <a:lstStyle/>
        <a:p>
          <a:endParaRPr lang="fr-FR"/>
        </a:p>
      </dgm:t>
    </dgm:pt>
    <dgm:pt modelId="{8B6EB2D9-F6A2-4852-910E-B3C96AEE1071}" type="sibTrans" cxnId="{0BBF25F2-D380-4103-8993-CD5D9611EE59}">
      <dgm:prSet/>
      <dgm:spPr/>
      <dgm:t>
        <a:bodyPr/>
        <a:lstStyle/>
        <a:p>
          <a:endParaRPr lang="fr-FR"/>
        </a:p>
      </dgm:t>
    </dgm:pt>
    <dgm:pt modelId="{C313E223-CBF3-4FBE-9ED9-764BE3C07D1F}">
      <dgm:prSet phldrT="[Texte]" custT="1"/>
      <dgm:spPr/>
      <dgm:t>
        <a:bodyPr/>
        <a:lstStyle/>
        <a:p>
          <a:r>
            <a:rPr lang="fr-FR" sz="1200" dirty="0" smtClean="0">
              <a:latin typeface="+mj-lt"/>
            </a:rPr>
            <a:t>Test administration in 10 countries</a:t>
          </a:r>
          <a:endParaRPr lang="fr-FR" sz="1200" dirty="0">
            <a:latin typeface="+mj-lt"/>
          </a:endParaRPr>
        </a:p>
      </dgm:t>
    </dgm:pt>
    <dgm:pt modelId="{48C570E5-B9A5-4592-A86C-44CB324FA2CB}" type="parTrans" cxnId="{0944EB6F-34CD-4C69-8173-DA80E3D98150}">
      <dgm:prSet/>
      <dgm:spPr/>
      <dgm:t>
        <a:bodyPr/>
        <a:lstStyle/>
        <a:p>
          <a:endParaRPr lang="fr-FR"/>
        </a:p>
      </dgm:t>
    </dgm:pt>
    <dgm:pt modelId="{DB660DBC-3D8D-4936-B5C6-6B093B17835D}" type="sibTrans" cxnId="{0944EB6F-34CD-4C69-8173-DA80E3D98150}">
      <dgm:prSet/>
      <dgm:spPr/>
      <dgm:t>
        <a:bodyPr/>
        <a:lstStyle/>
        <a:p>
          <a:endParaRPr lang="fr-FR"/>
        </a:p>
      </dgm:t>
    </dgm:pt>
    <dgm:pt modelId="{AC82A245-169C-4CBD-B990-C484F39D04B1}">
      <dgm:prSet phldrT="[Texte]" custT="1"/>
      <dgm:spPr/>
      <dgm:t>
        <a:bodyPr/>
        <a:lstStyle/>
        <a:p>
          <a:r>
            <a:rPr lang="fr-FR" sz="1200" dirty="0" err="1" smtClean="0">
              <a:latin typeface="+mj-lt"/>
            </a:rPr>
            <a:t>Entering</a:t>
          </a:r>
          <a:r>
            <a:rPr lang="fr-FR" sz="1200" dirty="0" smtClean="0">
              <a:latin typeface="+mj-lt"/>
            </a:rPr>
            <a:t> data and </a:t>
          </a:r>
          <a:r>
            <a:rPr lang="fr-FR" sz="1200" dirty="0" err="1" smtClean="0">
              <a:latin typeface="+mj-lt"/>
            </a:rPr>
            <a:t>processing</a:t>
          </a:r>
          <a:endParaRPr lang="fr-FR" sz="1200" dirty="0">
            <a:latin typeface="+mj-lt"/>
          </a:endParaRPr>
        </a:p>
      </dgm:t>
    </dgm:pt>
    <dgm:pt modelId="{1F24BA20-759F-4A89-8D65-C686D9688336}" type="parTrans" cxnId="{4DE467E8-B761-4879-B2C0-5239468E5D8A}">
      <dgm:prSet/>
      <dgm:spPr/>
      <dgm:t>
        <a:bodyPr/>
        <a:lstStyle/>
        <a:p>
          <a:endParaRPr lang="fr-FR"/>
        </a:p>
      </dgm:t>
    </dgm:pt>
    <dgm:pt modelId="{D2834AEC-617D-4642-91F3-70872A2B866E}" type="sibTrans" cxnId="{4DE467E8-B761-4879-B2C0-5239468E5D8A}">
      <dgm:prSet/>
      <dgm:spPr/>
      <dgm:t>
        <a:bodyPr/>
        <a:lstStyle/>
        <a:p>
          <a:endParaRPr lang="fr-FR"/>
        </a:p>
      </dgm:t>
    </dgm:pt>
    <dgm:pt modelId="{24C16FF5-87E5-4286-BA83-0D2F633056E0}">
      <dgm:prSet phldrT="[Texte]" custT="1"/>
      <dgm:spPr/>
      <dgm:t>
        <a:bodyPr/>
        <a:lstStyle/>
        <a:p>
          <a:r>
            <a:rPr lang="fr-FR" sz="1200" dirty="0" smtClean="0">
              <a:latin typeface="+mj-lt"/>
            </a:rPr>
            <a:t>Création of new instruments ( test and questionnaires) </a:t>
          </a:r>
          <a:endParaRPr lang="fr-FR" sz="1200" dirty="0">
            <a:latin typeface="+mj-lt"/>
          </a:endParaRPr>
        </a:p>
      </dgm:t>
    </dgm:pt>
    <dgm:pt modelId="{E0C44240-A24B-4D5C-9302-CF6312A4B2FE}" type="parTrans" cxnId="{B30CEE49-82BA-41E0-A376-CB1ABEB11E25}">
      <dgm:prSet/>
      <dgm:spPr/>
      <dgm:t>
        <a:bodyPr/>
        <a:lstStyle/>
        <a:p>
          <a:endParaRPr lang="fr-FR"/>
        </a:p>
      </dgm:t>
    </dgm:pt>
    <dgm:pt modelId="{33550FDB-1993-4C87-AEEA-FE28715E267D}" type="sibTrans" cxnId="{B30CEE49-82BA-41E0-A376-CB1ABEB11E25}">
      <dgm:prSet/>
      <dgm:spPr/>
      <dgm:t>
        <a:bodyPr/>
        <a:lstStyle/>
        <a:p>
          <a:endParaRPr lang="fr-FR"/>
        </a:p>
      </dgm:t>
    </dgm:pt>
    <dgm:pt modelId="{522315B3-6190-454E-A59D-0D081D751591}">
      <dgm:prSet phldrT="[Texte]" custT="1"/>
      <dgm:spPr/>
      <dgm:t>
        <a:bodyPr/>
        <a:lstStyle/>
        <a:p>
          <a:r>
            <a:rPr lang="fr-FR" sz="1200" dirty="0" smtClean="0">
              <a:latin typeface="+mj-lt"/>
            </a:rPr>
            <a:t>Group meetings (2)</a:t>
          </a:r>
          <a:endParaRPr lang="fr-FR" sz="1200" dirty="0">
            <a:latin typeface="+mj-lt"/>
          </a:endParaRPr>
        </a:p>
      </dgm:t>
    </dgm:pt>
    <dgm:pt modelId="{D44F2971-BC2A-4F7E-A356-5CDFB711FE7B}" type="parTrans" cxnId="{190635EB-7570-4440-B670-682060B0B1E7}">
      <dgm:prSet/>
      <dgm:spPr/>
      <dgm:t>
        <a:bodyPr/>
        <a:lstStyle/>
        <a:p>
          <a:endParaRPr lang="fr-FR"/>
        </a:p>
      </dgm:t>
    </dgm:pt>
    <dgm:pt modelId="{797559EF-E677-4EEC-B253-6357D3D66660}" type="sibTrans" cxnId="{190635EB-7570-4440-B670-682060B0B1E7}">
      <dgm:prSet/>
      <dgm:spPr/>
      <dgm:t>
        <a:bodyPr/>
        <a:lstStyle/>
        <a:p>
          <a:endParaRPr lang="fr-FR"/>
        </a:p>
      </dgm:t>
    </dgm:pt>
    <dgm:pt modelId="{A1FEF2D2-A232-42CC-B58E-822D385DBA33}">
      <dgm:prSet/>
      <dgm:spPr/>
      <dgm:t>
        <a:bodyPr/>
        <a:lstStyle/>
        <a:p>
          <a:r>
            <a:rPr lang="fr-FR" dirty="0" smtClean="0"/>
            <a:t>2015</a:t>
          </a:r>
          <a:endParaRPr lang="fr-FR" dirty="0"/>
        </a:p>
      </dgm:t>
    </dgm:pt>
    <dgm:pt modelId="{478C535B-B0F2-4BF4-A731-D6A9BC7608BE}" type="parTrans" cxnId="{F1E4C1C0-1DB5-4375-BF4E-0079F4A71C83}">
      <dgm:prSet/>
      <dgm:spPr/>
      <dgm:t>
        <a:bodyPr/>
        <a:lstStyle/>
        <a:p>
          <a:endParaRPr lang="fr-FR"/>
        </a:p>
      </dgm:t>
    </dgm:pt>
    <dgm:pt modelId="{BBA59FDD-D989-4D2E-A87F-BE468FBD11D7}" type="sibTrans" cxnId="{F1E4C1C0-1DB5-4375-BF4E-0079F4A71C83}">
      <dgm:prSet/>
      <dgm:spPr/>
      <dgm:t>
        <a:bodyPr/>
        <a:lstStyle/>
        <a:p>
          <a:endParaRPr lang="fr-FR"/>
        </a:p>
      </dgm:t>
    </dgm:pt>
    <dgm:pt modelId="{DB2E5F47-6B07-4B7F-B97C-B6FBCD67BE40}">
      <dgm:prSet custT="1"/>
      <dgm:spPr/>
      <dgm:t>
        <a:bodyPr/>
        <a:lstStyle/>
        <a:p>
          <a:r>
            <a:rPr lang="fr-FR" sz="1200" dirty="0" smtClean="0">
              <a:latin typeface="+mj-lt"/>
            </a:rPr>
            <a:t>Test </a:t>
          </a:r>
          <a:r>
            <a:rPr lang="fr-FR" sz="1200" dirty="0" err="1" smtClean="0">
              <a:latin typeface="+mj-lt"/>
            </a:rPr>
            <a:t>psychometric</a:t>
          </a:r>
          <a:r>
            <a:rPr lang="fr-FR" sz="1200" dirty="0" smtClean="0">
              <a:latin typeface="+mj-lt"/>
            </a:rPr>
            <a:t> </a:t>
          </a:r>
          <a:r>
            <a:rPr lang="fr-FR" sz="1200" dirty="0" err="1" smtClean="0">
              <a:latin typeface="+mj-lt"/>
            </a:rPr>
            <a:t>analysis</a:t>
          </a:r>
          <a:r>
            <a:rPr lang="fr-FR" sz="1200" dirty="0" smtClean="0">
              <a:latin typeface="+mj-lt"/>
            </a:rPr>
            <a:t> </a:t>
          </a:r>
          <a:endParaRPr lang="fr-FR" sz="1200" dirty="0">
            <a:latin typeface="+mj-lt"/>
          </a:endParaRPr>
        </a:p>
      </dgm:t>
    </dgm:pt>
    <dgm:pt modelId="{3D85F618-743C-429F-94FD-5842DE3B381F}" type="parTrans" cxnId="{2A40428B-98A5-45D8-B8FE-FC0AF62C2F9D}">
      <dgm:prSet/>
      <dgm:spPr/>
      <dgm:t>
        <a:bodyPr/>
        <a:lstStyle/>
        <a:p>
          <a:endParaRPr lang="fr-FR"/>
        </a:p>
      </dgm:t>
    </dgm:pt>
    <dgm:pt modelId="{80F0FE18-8C72-41E3-AEFC-E0715FE8A55B}" type="sibTrans" cxnId="{2A40428B-98A5-45D8-B8FE-FC0AF62C2F9D}">
      <dgm:prSet/>
      <dgm:spPr/>
      <dgm:t>
        <a:bodyPr/>
        <a:lstStyle/>
        <a:p>
          <a:endParaRPr lang="fr-FR"/>
        </a:p>
      </dgm:t>
    </dgm:pt>
    <dgm:pt modelId="{C6247E46-D05E-4758-9071-73D9AC83C69A}">
      <dgm:prSet/>
      <dgm:spPr/>
      <dgm:t>
        <a:bodyPr/>
        <a:lstStyle/>
        <a:p>
          <a:r>
            <a:rPr lang="fr-FR" dirty="0" smtClean="0"/>
            <a:t>2016</a:t>
          </a:r>
          <a:endParaRPr lang="fr-FR" dirty="0"/>
        </a:p>
      </dgm:t>
    </dgm:pt>
    <dgm:pt modelId="{AC89AC76-E157-4BCA-BADC-76CE0A25D44C}" type="parTrans" cxnId="{99B72DD7-08F6-4CF9-AEB8-40ECF6ADF31C}">
      <dgm:prSet/>
      <dgm:spPr/>
      <dgm:t>
        <a:bodyPr/>
        <a:lstStyle/>
        <a:p>
          <a:endParaRPr lang="fr-FR"/>
        </a:p>
      </dgm:t>
    </dgm:pt>
    <dgm:pt modelId="{F2B03E64-8BC9-49E4-A715-11D189EE36D2}" type="sibTrans" cxnId="{99B72DD7-08F6-4CF9-AEB8-40ECF6ADF31C}">
      <dgm:prSet/>
      <dgm:spPr/>
      <dgm:t>
        <a:bodyPr/>
        <a:lstStyle/>
        <a:p>
          <a:endParaRPr lang="fr-FR"/>
        </a:p>
      </dgm:t>
    </dgm:pt>
    <dgm:pt modelId="{9B7AE350-9DE3-409E-9BB0-B947A620618C}">
      <dgm:prSet custT="1"/>
      <dgm:spPr/>
      <dgm:t>
        <a:bodyPr/>
        <a:lstStyle/>
        <a:p>
          <a:r>
            <a:rPr lang="fr-FR" sz="1200" dirty="0" smtClean="0">
              <a:latin typeface="+mj-lt"/>
            </a:rPr>
            <a:t>International report</a:t>
          </a:r>
          <a:endParaRPr lang="fr-FR" sz="1200" dirty="0">
            <a:latin typeface="+mj-lt"/>
          </a:endParaRPr>
        </a:p>
      </dgm:t>
    </dgm:pt>
    <dgm:pt modelId="{802C2158-3051-4105-9C6D-05F5CFD4E90D}" type="parTrans" cxnId="{4E1568EE-C725-4FA7-A350-A1598D5ABF38}">
      <dgm:prSet/>
      <dgm:spPr/>
      <dgm:t>
        <a:bodyPr/>
        <a:lstStyle/>
        <a:p>
          <a:endParaRPr lang="fr-FR"/>
        </a:p>
      </dgm:t>
    </dgm:pt>
    <dgm:pt modelId="{8E6245E8-CD53-43D8-95AE-EB5CE7ECEDCA}" type="sibTrans" cxnId="{4E1568EE-C725-4FA7-A350-A1598D5ABF38}">
      <dgm:prSet/>
      <dgm:spPr/>
      <dgm:t>
        <a:bodyPr/>
        <a:lstStyle/>
        <a:p>
          <a:endParaRPr lang="fr-FR"/>
        </a:p>
      </dgm:t>
    </dgm:pt>
    <dgm:pt modelId="{000F59C1-5E99-4FB5-A93A-1FCD365A4ACF}">
      <dgm:prSet phldrT="[Texte]" custT="1"/>
      <dgm:spPr/>
      <dgm:t>
        <a:bodyPr/>
        <a:lstStyle/>
        <a:p>
          <a:r>
            <a:rPr lang="fr-FR" sz="1200" dirty="0" err="1" smtClean="0">
              <a:latin typeface="+mj-lt"/>
            </a:rPr>
            <a:t>Sampling</a:t>
          </a:r>
          <a:r>
            <a:rPr lang="fr-FR" sz="1200" dirty="0" smtClean="0">
              <a:latin typeface="+mj-lt"/>
            </a:rPr>
            <a:t> </a:t>
          </a:r>
          <a:endParaRPr lang="fr-FR" sz="1200" dirty="0">
            <a:latin typeface="+mj-lt"/>
          </a:endParaRPr>
        </a:p>
      </dgm:t>
    </dgm:pt>
    <dgm:pt modelId="{7A4463DD-6EFD-4E7A-AFD0-608C370EF7D6}" type="parTrans" cxnId="{CCBE1202-02F7-4EC8-9235-DDD11CFEAAD3}">
      <dgm:prSet/>
      <dgm:spPr/>
      <dgm:t>
        <a:bodyPr/>
        <a:lstStyle/>
        <a:p>
          <a:endParaRPr lang="fr-FR"/>
        </a:p>
      </dgm:t>
    </dgm:pt>
    <dgm:pt modelId="{040ED81B-C8B2-47EF-9FF8-64ED5896AC86}" type="sibTrans" cxnId="{CCBE1202-02F7-4EC8-9235-DDD11CFEAAD3}">
      <dgm:prSet/>
      <dgm:spPr/>
      <dgm:t>
        <a:bodyPr/>
        <a:lstStyle/>
        <a:p>
          <a:endParaRPr lang="fr-FR"/>
        </a:p>
      </dgm:t>
    </dgm:pt>
    <dgm:pt modelId="{25E5EA00-4818-49D7-86E7-01A71CCD67AC}">
      <dgm:prSet custT="1"/>
      <dgm:spPr/>
      <dgm:t>
        <a:bodyPr/>
        <a:lstStyle/>
        <a:p>
          <a:r>
            <a:rPr lang="fr-FR" sz="1200" dirty="0" smtClean="0">
              <a:latin typeface="+mj-lt"/>
            </a:rPr>
            <a:t>Data </a:t>
          </a:r>
          <a:r>
            <a:rPr lang="fr-FR" sz="1200" dirty="0" err="1" smtClean="0">
              <a:latin typeface="+mj-lt"/>
            </a:rPr>
            <a:t>econometric</a:t>
          </a:r>
          <a:r>
            <a:rPr lang="fr-FR" sz="1200" dirty="0" smtClean="0">
              <a:latin typeface="+mj-lt"/>
            </a:rPr>
            <a:t> </a:t>
          </a:r>
          <a:r>
            <a:rPr lang="fr-FR" sz="1200" dirty="0" err="1" smtClean="0">
              <a:latin typeface="+mj-lt"/>
            </a:rPr>
            <a:t>analysis</a:t>
          </a:r>
          <a:r>
            <a:rPr lang="fr-FR" sz="1200" dirty="0" smtClean="0">
              <a:latin typeface="+mj-lt"/>
            </a:rPr>
            <a:t> </a:t>
          </a:r>
          <a:endParaRPr lang="fr-FR" sz="1200" dirty="0">
            <a:latin typeface="+mj-lt"/>
          </a:endParaRPr>
        </a:p>
      </dgm:t>
    </dgm:pt>
    <dgm:pt modelId="{55D40488-1DDB-4879-9929-F552467E7811}" type="parTrans" cxnId="{64661CB9-5ADA-45F1-A8B4-7F468B5B37CF}">
      <dgm:prSet/>
      <dgm:spPr/>
      <dgm:t>
        <a:bodyPr/>
        <a:lstStyle/>
        <a:p>
          <a:endParaRPr lang="fr-FR"/>
        </a:p>
      </dgm:t>
    </dgm:pt>
    <dgm:pt modelId="{DAF33BF6-A3B2-4A96-BCC2-319D447A9574}" type="sibTrans" cxnId="{64661CB9-5ADA-45F1-A8B4-7F468B5B37CF}">
      <dgm:prSet/>
      <dgm:spPr/>
      <dgm:t>
        <a:bodyPr/>
        <a:lstStyle/>
        <a:p>
          <a:endParaRPr lang="fr-FR"/>
        </a:p>
      </dgm:t>
    </dgm:pt>
    <dgm:pt modelId="{379062B5-0808-454A-911F-8CB6CED85445}">
      <dgm:prSet phldrT="[Texte]" custT="1"/>
      <dgm:spPr/>
      <dgm:t>
        <a:bodyPr/>
        <a:lstStyle/>
        <a:p>
          <a:r>
            <a:rPr lang="fr-FR" sz="1200" dirty="0" err="1" smtClean="0">
              <a:latin typeface="+mj-lt"/>
            </a:rPr>
            <a:t>Testing</a:t>
          </a:r>
          <a:r>
            <a:rPr lang="fr-FR" sz="1200" dirty="0" smtClean="0">
              <a:latin typeface="+mj-lt"/>
            </a:rPr>
            <a:t>  of </a:t>
          </a:r>
          <a:r>
            <a:rPr lang="fr-FR" sz="1200" dirty="0" err="1" smtClean="0">
              <a:latin typeface="+mj-lt"/>
            </a:rPr>
            <a:t>tools</a:t>
          </a:r>
          <a:r>
            <a:rPr lang="fr-FR" sz="1200" dirty="0" smtClean="0">
              <a:latin typeface="+mj-lt"/>
            </a:rPr>
            <a:t>  in  10 countries </a:t>
          </a:r>
          <a:endParaRPr lang="fr-FR" sz="1200" dirty="0">
            <a:latin typeface="+mj-lt"/>
          </a:endParaRPr>
        </a:p>
      </dgm:t>
    </dgm:pt>
    <dgm:pt modelId="{9FB0F292-7C4E-42AA-ADB9-30EE5C0350FE}" type="parTrans" cxnId="{E999622B-63B3-45E3-9E36-617EF128C902}">
      <dgm:prSet/>
      <dgm:spPr/>
      <dgm:t>
        <a:bodyPr/>
        <a:lstStyle/>
        <a:p>
          <a:endParaRPr lang="fr-FR"/>
        </a:p>
      </dgm:t>
    </dgm:pt>
    <dgm:pt modelId="{449B0856-E23F-45A4-8C7D-58538065F1C9}" type="sibTrans" cxnId="{E999622B-63B3-45E3-9E36-617EF128C902}">
      <dgm:prSet/>
      <dgm:spPr/>
      <dgm:t>
        <a:bodyPr/>
        <a:lstStyle/>
        <a:p>
          <a:endParaRPr lang="fr-FR"/>
        </a:p>
      </dgm:t>
    </dgm:pt>
    <dgm:pt modelId="{625124EB-A9D0-4788-94DF-B03CC3BEAE2E}">
      <dgm:prSet custT="1"/>
      <dgm:spPr/>
      <dgm:t>
        <a:bodyPr/>
        <a:lstStyle/>
        <a:p>
          <a:r>
            <a:rPr lang="fr-FR" sz="1200" dirty="0" err="1" smtClean="0">
              <a:latin typeface="+mj-lt"/>
            </a:rPr>
            <a:t>Thematic</a:t>
          </a:r>
          <a:r>
            <a:rPr lang="fr-FR" sz="1200" dirty="0" smtClean="0">
              <a:latin typeface="+mj-lt"/>
            </a:rPr>
            <a:t>  </a:t>
          </a:r>
          <a:r>
            <a:rPr lang="fr-FR" sz="1200" dirty="0" err="1" smtClean="0">
              <a:latin typeface="+mj-lt"/>
            </a:rPr>
            <a:t>analysis</a:t>
          </a:r>
          <a:r>
            <a:rPr lang="fr-FR" sz="1200" dirty="0" smtClean="0">
              <a:latin typeface="+mj-lt"/>
            </a:rPr>
            <a:t> </a:t>
          </a:r>
          <a:r>
            <a:rPr lang="fr-FR" sz="1200" dirty="0" err="1" smtClean="0">
              <a:latin typeface="+mj-lt"/>
            </a:rPr>
            <a:t>reflection</a:t>
          </a:r>
          <a:r>
            <a:rPr lang="fr-FR" sz="1200" dirty="0" smtClean="0">
              <a:latin typeface="+mj-lt"/>
            </a:rPr>
            <a:t>  </a:t>
          </a:r>
          <a:r>
            <a:rPr lang="fr-FR" sz="1200" dirty="0" err="1" smtClean="0">
              <a:latin typeface="+mj-lt"/>
            </a:rPr>
            <a:t>around</a:t>
          </a:r>
          <a:r>
            <a:rPr lang="fr-FR" sz="1200" dirty="0" smtClean="0">
              <a:latin typeface="+mj-lt"/>
            </a:rPr>
            <a:t> national reports</a:t>
          </a:r>
          <a:endParaRPr lang="fr-FR" sz="1200" dirty="0">
            <a:latin typeface="+mj-lt"/>
          </a:endParaRPr>
        </a:p>
      </dgm:t>
    </dgm:pt>
    <dgm:pt modelId="{1071F5AD-A9B8-4305-9EC4-34724F6FB2C3}" type="parTrans" cxnId="{757DB649-B424-44F2-8614-D7C16E52EAAA}">
      <dgm:prSet/>
      <dgm:spPr/>
      <dgm:t>
        <a:bodyPr/>
        <a:lstStyle/>
        <a:p>
          <a:endParaRPr lang="fr-FR"/>
        </a:p>
      </dgm:t>
    </dgm:pt>
    <dgm:pt modelId="{39CAFDA2-E5A3-44A3-BC0D-ECEE6B3A8E8A}" type="sibTrans" cxnId="{757DB649-B424-44F2-8614-D7C16E52EAAA}">
      <dgm:prSet/>
      <dgm:spPr/>
      <dgm:t>
        <a:bodyPr/>
        <a:lstStyle/>
        <a:p>
          <a:endParaRPr lang="fr-FR"/>
        </a:p>
      </dgm:t>
    </dgm:pt>
    <dgm:pt modelId="{0C4A0845-B8DA-4325-8E5C-DA2D48EB665D}">
      <dgm:prSet phldrT="[Texte]" custT="1"/>
      <dgm:spPr/>
      <dgm:t>
        <a:bodyPr/>
        <a:lstStyle/>
        <a:p>
          <a:r>
            <a:rPr lang="fr-FR" sz="1200" dirty="0" smtClean="0">
              <a:latin typeface="+mj-lt"/>
            </a:rPr>
            <a:t>International training  (1) and  Group meeting(1)</a:t>
          </a:r>
          <a:endParaRPr lang="fr-FR" sz="1200" dirty="0">
            <a:latin typeface="+mj-lt"/>
          </a:endParaRPr>
        </a:p>
      </dgm:t>
    </dgm:pt>
    <dgm:pt modelId="{B32D7EA0-689D-4C90-B66C-B79D1F5046DC}" type="parTrans" cxnId="{05753DC9-CECF-4F66-88BB-3721F23EAB75}">
      <dgm:prSet/>
      <dgm:spPr/>
      <dgm:t>
        <a:bodyPr/>
        <a:lstStyle/>
        <a:p>
          <a:endParaRPr lang="fr-FR"/>
        </a:p>
      </dgm:t>
    </dgm:pt>
    <dgm:pt modelId="{E4A1EECE-11C1-499E-8B67-0DD2F0C49D18}" type="sibTrans" cxnId="{05753DC9-CECF-4F66-88BB-3721F23EAB75}">
      <dgm:prSet/>
      <dgm:spPr/>
      <dgm:t>
        <a:bodyPr/>
        <a:lstStyle/>
        <a:p>
          <a:endParaRPr lang="fr-FR"/>
        </a:p>
      </dgm:t>
    </dgm:pt>
    <dgm:pt modelId="{F593A59E-6CC4-47F4-A04C-D1676BA1F987}">
      <dgm:prSet custT="1"/>
      <dgm:spPr/>
      <dgm:t>
        <a:bodyPr/>
        <a:lstStyle/>
        <a:p>
          <a:r>
            <a:rPr lang="fr-FR" sz="1200" dirty="0" smtClean="0">
              <a:latin typeface="+mj-lt"/>
            </a:rPr>
            <a:t>Group meeting(1)</a:t>
          </a:r>
          <a:endParaRPr lang="fr-FR" sz="1200" dirty="0">
            <a:latin typeface="+mj-lt"/>
          </a:endParaRPr>
        </a:p>
      </dgm:t>
    </dgm:pt>
    <dgm:pt modelId="{090032D2-ECF7-4DC9-A4FC-F5D99A5D5AE5}" type="parTrans" cxnId="{8237EB81-9303-4AF6-A815-371A310E7A88}">
      <dgm:prSet/>
      <dgm:spPr/>
      <dgm:t>
        <a:bodyPr/>
        <a:lstStyle/>
        <a:p>
          <a:endParaRPr lang="fr-FR"/>
        </a:p>
      </dgm:t>
    </dgm:pt>
    <dgm:pt modelId="{095F4B6C-B075-4301-BEBF-D23F66DE043F}" type="sibTrans" cxnId="{8237EB81-9303-4AF6-A815-371A310E7A88}">
      <dgm:prSet/>
      <dgm:spPr/>
      <dgm:t>
        <a:bodyPr/>
        <a:lstStyle/>
        <a:p>
          <a:endParaRPr lang="fr-FR"/>
        </a:p>
      </dgm:t>
    </dgm:pt>
    <dgm:pt modelId="{4572A7AC-523A-430E-A247-283AD42F6491}">
      <dgm:prSet phldrT="[Texte]" custT="1"/>
      <dgm:spPr/>
      <dgm:t>
        <a:bodyPr/>
        <a:lstStyle/>
        <a:p>
          <a:r>
            <a:rPr lang="fr-FR" sz="1200" dirty="0" err="1" smtClean="0">
              <a:latin typeface="+mj-lt"/>
            </a:rPr>
            <a:t>Partnership</a:t>
          </a:r>
          <a:r>
            <a:rPr lang="fr-FR" sz="1200" dirty="0" smtClean="0">
              <a:latin typeface="+mj-lt"/>
            </a:rPr>
            <a:t> </a:t>
          </a:r>
          <a:r>
            <a:rPr lang="fr-FR" sz="1200" dirty="0" err="1" smtClean="0">
              <a:latin typeface="+mj-lt"/>
            </a:rPr>
            <a:t>with</a:t>
          </a:r>
          <a:r>
            <a:rPr lang="fr-FR" sz="1200" dirty="0" smtClean="0">
              <a:latin typeface="+mj-lt"/>
            </a:rPr>
            <a:t>  SACMEQ</a:t>
          </a:r>
          <a:endParaRPr lang="fr-FR" sz="1200" dirty="0">
            <a:latin typeface="+mj-lt"/>
          </a:endParaRPr>
        </a:p>
      </dgm:t>
    </dgm:pt>
    <dgm:pt modelId="{65B10D13-93CE-4E91-9771-5540357470E3}" type="parTrans" cxnId="{45D8FBD2-890A-4F63-8491-C1C88C4B14DF}">
      <dgm:prSet/>
      <dgm:spPr/>
      <dgm:t>
        <a:bodyPr/>
        <a:lstStyle/>
        <a:p>
          <a:endParaRPr lang="fr-FR"/>
        </a:p>
      </dgm:t>
    </dgm:pt>
    <dgm:pt modelId="{C98FC1D7-F5AF-44BF-B722-A262B9729AC6}" type="sibTrans" cxnId="{45D8FBD2-890A-4F63-8491-C1C88C4B14DF}">
      <dgm:prSet/>
      <dgm:spPr/>
      <dgm:t>
        <a:bodyPr/>
        <a:lstStyle/>
        <a:p>
          <a:endParaRPr lang="fr-FR"/>
        </a:p>
      </dgm:t>
    </dgm:pt>
    <dgm:pt modelId="{B0C69E17-8952-462D-8BE1-E9EB008CDA6A}">
      <dgm:prSet custT="1"/>
      <dgm:spPr/>
      <dgm:t>
        <a:bodyPr/>
        <a:lstStyle/>
        <a:p>
          <a:r>
            <a:rPr lang="fr-FR" sz="1200" dirty="0" smtClean="0">
              <a:latin typeface="+mj-lt"/>
            </a:rPr>
            <a:t>International publication, and </a:t>
          </a:r>
          <a:r>
            <a:rPr lang="fr-FR" sz="1200" dirty="0" err="1" smtClean="0">
              <a:latin typeface="+mj-lt"/>
            </a:rPr>
            <a:t>dissemination</a:t>
          </a:r>
          <a:r>
            <a:rPr lang="fr-FR" sz="1200" dirty="0" smtClean="0">
              <a:latin typeface="+mj-lt"/>
            </a:rPr>
            <a:t> of </a:t>
          </a:r>
          <a:r>
            <a:rPr lang="fr-FR" sz="1200" dirty="0" err="1" smtClean="0">
              <a:latin typeface="+mj-lt"/>
            </a:rPr>
            <a:t>results</a:t>
          </a:r>
          <a:r>
            <a:rPr lang="fr-FR" sz="1200" dirty="0" smtClean="0">
              <a:latin typeface="+mj-lt"/>
            </a:rPr>
            <a:t>  (international </a:t>
          </a:r>
          <a:r>
            <a:rPr lang="fr-FR" sz="1200" dirty="0" err="1" smtClean="0">
              <a:latin typeface="+mj-lt"/>
            </a:rPr>
            <a:t>event</a:t>
          </a:r>
          <a:r>
            <a:rPr lang="fr-FR" sz="1200" dirty="0" smtClean="0">
              <a:latin typeface="+mj-lt"/>
            </a:rPr>
            <a:t>) </a:t>
          </a:r>
          <a:endParaRPr lang="fr-FR" sz="1200" dirty="0">
            <a:latin typeface="+mj-lt"/>
          </a:endParaRPr>
        </a:p>
      </dgm:t>
    </dgm:pt>
    <dgm:pt modelId="{AD86BC29-3E83-4120-848B-17FB5A9FC197}" type="parTrans" cxnId="{37B0955F-304E-46DF-B72A-811D98F9166E}">
      <dgm:prSet/>
      <dgm:spPr/>
      <dgm:t>
        <a:bodyPr/>
        <a:lstStyle/>
        <a:p>
          <a:endParaRPr lang="fr-FR"/>
        </a:p>
      </dgm:t>
    </dgm:pt>
    <dgm:pt modelId="{C5320CA4-696F-4101-93B3-2BB4208874B4}" type="sibTrans" cxnId="{37B0955F-304E-46DF-B72A-811D98F9166E}">
      <dgm:prSet/>
      <dgm:spPr/>
      <dgm:t>
        <a:bodyPr/>
        <a:lstStyle/>
        <a:p>
          <a:endParaRPr lang="fr-FR"/>
        </a:p>
      </dgm:t>
    </dgm:pt>
    <dgm:pt modelId="{2FCDD1E1-0F14-478F-AFAA-43E3788DDF1C}" type="pres">
      <dgm:prSet presAssocID="{71869F32-D84A-454B-9D69-A8599B739C6C}" presName="linearFlow" presStyleCnt="0">
        <dgm:presLayoutVars>
          <dgm:dir/>
          <dgm:animLvl val="lvl"/>
          <dgm:resizeHandles val="exact"/>
        </dgm:presLayoutVars>
      </dgm:prSet>
      <dgm:spPr/>
      <dgm:t>
        <a:bodyPr/>
        <a:lstStyle/>
        <a:p>
          <a:endParaRPr lang="fr-FR"/>
        </a:p>
      </dgm:t>
    </dgm:pt>
    <dgm:pt modelId="{424253E2-3550-4AE1-A610-F13EFCCEAB29}" type="pres">
      <dgm:prSet presAssocID="{BCA8D0F4-D5E5-4F5E-99AA-401E2F06EBF7}" presName="composite" presStyleCnt="0"/>
      <dgm:spPr/>
    </dgm:pt>
    <dgm:pt modelId="{63AAB5AF-8B43-4A2A-BE7A-0C42EE0A1DF4}" type="pres">
      <dgm:prSet presAssocID="{BCA8D0F4-D5E5-4F5E-99AA-401E2F06EBF7}" presName="parentText" presStyleLbl="alignNode1" presStyleIdx="0" presStyleCnt="5">
        <dgm:presLayoutVars>
          <dgm:chMax val="1"/>
          <dgm:bulletEnabled val="1"/>
        </dgm:presLayoutVars>
      </dgm:prSet>
      <dgm:spPr/>
      <dgm:t>
        <a:bodyPr/>
        <a:lstStyle/>
        <a:p>
          <a:endParaRPr lang="fr-FR"/>
        </a:p>
      </dgm:t>
    </dgm:pt>
    <dgm:pt modelId="{DA4523CC-8313-4691-87C9-A1236C55AD83}" type="pres">
      <dgm:prSet presAssocID="{BCA8D0F4-D5E5-4F5E-99AA-401E2F06EBF7}" presName="descendantText" presStyleLbl="alignAcc1" presStyleIdx="0" presStyleCnt="5">
        <dgm:presLayoutVars>
          <dgm:bulletEnabled val="1"/>
        </dgm:presLayoutVars>
      </dgm:prSet>
      <dgm:spPr/>
      <dgm:t>
        <a:bodyPr/>
        <a:lstStyle/>
        <a:p>
          <a:endParaRPr lang="fr-FR"/>
        </a:p>
      </dgm:t>
    </dgm:pt>
    <dgm:pt modelId="{74B3A21D-1785-42ED-B007-D4C0351EEEF2}" type="pres">
      <dgm:prSet presAssocID="{8394399E-3B91-4B10-A395-9A88613206EE}" presName="sp" presStyleCnt="0"/>
      <dgm:spPr/>
    </dgm:pt>
    <dgm:pt modelId="{86279C13-8B56-401B-93D8-E433C46C9E11}" type="pres">
      <dgm:prSet presAssocID="{4722396C-0116-4CAE-B981-0189AE5CD29F}" presName="composite" presStyleCnt="0"/>
      <dgm:spPr/>
    </dgm:pt>
    <dgm:pt modelId="{48F525A1-F93A-4140-9D3E-0DC458C2616A}" type="pres">
      <dgm:prSet presAssocID="{4722396C-0116-4CAE-B981-0189AE5CD29F}" presName="parentText" presStyleLbl="alignNode1" presStyleIdx="1" presStyleCnt="5">
        <dgm:presLayoutVars>
          <dgm:chMax val="1"/>
          <dgm:bulletEnabled val="1"/>
        </dgm:presLayoutVars>
      </dgm:prSet>
      <dgm:spPr/>
      <dgm:t>
        <a:bodyPr/>
        <a:lstStyle/>
        <a:p>
          <a:endParaRPr lang="fr-FR"/>
        </a:p>
      </dgm:t>
    </dgm:pt>
    <dgm:pt modelId="{A018E2B0-4D3D-4F8C-92B2-5CE1E4A7C92A}" type="pres">
      <dgm:prSet presAssocID="{4722396C-0116-4CAE-B981-0189AE5CD29F}" presName="descendantText" presStyleLbl="alignAcc1" presStyleIdx="1" presStyleCnt="5">
        <dgm:presLayoutVars>
          <dgm:bulletEnabled val="1"/>
        </dgm:presLayoutVars>
      </dgm:prSet>
      <dgm:spPr/>
      <dgm:t>
        <a:bodyPr/>
        <a:lstStyle/>
        <a:p>
          <a:endParaRPr lang="fr-FR"/>
        </a:p>
      </dgm:t>
    </dgm:pt>
    <dgm:pt modelId="{45AA037D-EE15-4743-959A-8624C70BAD3B}" type="pres">
      <dgm:prSet presAssocID="{644C3FC1-FB28-4555-B0B9-AA7B929684A1}" presName="sp" presStyleCnt="0"/>
      <dgm:spPr/>
    </dgm:pt>
    <dgm:pt modelId="{D9F5A68E-1BA6-4756-8EDD-ACD0CC445F26}" type="pres">
      <dgm:prSet presAssocID="{ECF1E880-6658-41ED-B8AC-E88E281076DF}" presName="composite" presStyleCnt="0"/>
      <dgm:spPr/>
    </dgm:pt>
    <dgm:pt modelId="{0CCD3A62-8B97-4C8D-8A61-8797036996FC}" type="pres">
      <dgm:prSet presAssocID="{ECF1E880-6658-41ED-B8AC-E88E281076DF}" presName="parentText" presStyleLbl="alignNode1" presStyleIdx="2" presStyleCnt="5">
        <dgm:presLayoutVars>
          <dgm:chMax val="1"/>
          <dgm:bulletEnabled val="1"/>
        </dgm:presLayoutVars>
      </dgm:prSet>
      <dgm:spPr/>
      <dgm:t>
        <a:bodyPr/>
        <a:lstStyle/>
        <a:p>
          <a:endParaRPr lang="fr-FR"/>
        </a:p>
      </dgm:t>
    </dgm:pt>
    <dgm:pt modelId="{366A20BA-C3A3-47F2-AE8F-481EBE36DF25}" type="pres">
      <dgm:prSet presAssocID="{ECF1E880-6658-41ED-B8AC-E88E281076DF}" presName="descendantText" presStyleLbl="alignAcc1" presStyleIdx="2" presStyleCnt="5">
        <dgm:presLayoutVars>
          <dgm:bulletEnabled val="1"/>
        </dgm:presLayoutVars>
      </dgm:prSet>
      <dgm:spPr/>
      <dgm:t>
        <a:bodyPr/>
        <a:lstStyle/>
        <a:p>
          <a:endParaRPr lang="fr-FR"/>
        </a:p>
      </dgm:t>
    </dgm:pt>
    <dgm:pt modelId="{C0786814-F04C-4CC8-BAA4-2F24ECAAFCE2}" type="pres">
      <dgm:prSet presAssocID="{8B6EB2D9-F6A2-4852-910E-B3C96AEE1071}" presName="sp" presStyleCnt="0"/>
      <dgm:spPr/>
    </dgm:pt>
    <dgm:pt modelId="{D6E08937-8BC6-4643-94BE-E759E5874363}" type="pres">
      <dgm:prSet presAssocID="{A1FEF2D2-A232-42CC-B58E-822D385DBA33}" presName="composite" presStyleCnt="0"/>
      <dgm:spPr/>
    </dgm:pt>
    <dgm:pt modelId="{CE0D28AE-E410-46AD-8593-834CE5963988}" type="pres">
      <dgm:prSet presAssocID="{A1FEF2D2-A232-42CC-B58E-822D385DBA33}" presName="parentText" presStyleLbl="alignNode1" presStyleIdx="3" presStyleCnt="5">
        <dgm:presLayoutVars>
          <dgm:chMax val="1"/>
          <dgm:bulletEnabled val="1"/>
        </dgm:presLayoutVars>
      </dgm:prSet>
      <dgm:spPr/>
      <dgm:t>
        <a:bodyPr/>
        <a:lstStyle/>
        <a:p>
          <a:endParaRPr lang="fr-FR"/>
        </a:p>
      </dgm:t>
    </dgm:pt>
    <dgm:pt modelId="{BB4751FA-3099-4751-904C-CFE6AEAE6E68}" type="pres">
      <dgm:prSet presAssocID="{A1FEF2D2-A232-42CC-B58E-822D385DBA33}" presName="descendantText" presStyleLbl="alignAcc1" presStyleIdx="3" presStyleCnt="5">
        <dgm:presLayoutVars>
          <dgm:bulletEnabled val="1"/>
        </dgm:presLayoutVars>
      </dgm:prSet>
      <dgm:spPr/>
      <dgm:t>
        <a:bodyPr/>
        <a:lstStyle/>
        <a:p>
          <a:endParaRPr lang="fr-FR"/>
        </a:p>
      </dgm:t>
    </dgm:pt>
    <dgm:pt modelId="{B1C67239-1087-42CC-A0B1-CE6327AC8179}" type="pres">
      <dgm:prSet presAssocID="{BBA59FDD-D989-4D2E-A87F-BE468FBD11D7}" presName="sp" presStyleCnt="0"/>
      <dgm:spPr/>
    </dgm:pt>
    <dgm:pt modelId="{5583ADBB-A72E-4191-894A-C41CC97E71F9}" type="pres">
      <dgm:prSet presAssocID="{C6247E46-D05E-4758-9071-73D9AC83C69A}" presName="composite" presStyleCnt="0"/>
      <dgm:spPr/>
    </dgm:pt>
    <dgm:pt modelId="{63CD743E-9119-44D5-8A81-63F649FCDB22}" type="pres">
      <dgm:prSet presAssocID="{C6247E46-D05E-4758-9071-73D9AC83C69A}" presName="parentText" presStyleLbl="alignNode1" presStyleIdx="4" presStyleCnt="5">
        <dgm:presLayoutVars>
          <dgm:chMax val="1"/>
          <dgm:bulletEnabled val="1"/>
        </dgm:presLayoutVars>
      </dgm:prSet>
      <dgm:spPr/>
      <dgm:t>
        <a:bodyPr/>
        <a:lstStyle/>
        <a:p>
          <a:endParaRPr lang="fr-FR"/>
        </a:p>
      </dgm:t>
    </dgm:pt>
    <dgm:pt modelId="{9D1D9D73-B722-4555-8196-CB757EED1242}" type="pres">
      <dgm:prSet presAssocID="{C6247E46-D05E-4758-9071-73D9AC83C69A}" presName="descendantText" presStyleLbl="alignAcc1" presStyleIdx="4" presStyleCnt="5">
        <dgm:presLayoutVars>
          <dgm:bulletEnabled val="1"/>
        </dgm:presLayoutVars>
      </dgm:prSet>
      <dgm:spPr/>
      <dgm:t>
        <a:bodyPr/>
        <a:lstStyle/>
        <a:p>
          <a:endParaRPr lang="fr-FR"/>
        </a:p>
      </dgm:t>
    </dgm:pt>
  </dgm:ptLst>
  <dgm:cxnLst>
    <dgm:cxn modelId="{0944EB6F-34CD-4C69-8173-DA80E3D98150}" srcId="{ECF1E880-6658-41ED-B8AC-E88E281076DF}" destId="{C313E223-CBF3-4FBE-9ED9-764BE3C07D1F}" srcOrd="0" destOrd="0" parTransId="{48C570E5-B9A5-4592-A86C-44CB324FA2CB}" sibTransId="{DB660DBC-3D8D-4936-B5C6-6B093B17835D}"/>
    <dgm:cxn modelId="{E999622B-63B3-45E3-9E36-617EF128C902}" srcId="{4722396C-0116-4CAE-B981-0189AE5CD29F}" destId="{379062B5-0808-454A-911F-8CB6CED85445}" srcOrd="1" destOrd="0" parTransId="{9FB0F292-7C4E-42AA-ADB9-30EE5C0350FE}" sibTransId="{449B0856-E23F-45A4-8C7D-58538065F1C9}"/>
    <dgm:cxn modelId="{51FDC4C6-4159-4A5C-84A3-6175CCAAA3D9}" type="presOf" srcId="{8EF2C435-103A-4278-9DCF-559268CC9D69}" destId="{A018E2B0-4D3D-4F8C-92B2-5CE1E4A7C92A}" srcOrd="0" destOrd="2" presId="urn:microsoft.com/office/officeart/2005/8/layout/chevron2"/>
    <dgm:cxn modelId="{4DE467E8-B761-4879-B2C0-5239468E5D8A}" srcId="{ECF1E880-6658-41ED-B8AC-E88E281076DF}" destId="{AC82A245-169C-4CBD-B990-C484F39D04B1}" srcOrd="1" destOrd="0" parTransId="{1F24BA20-759F-4A89-8D65-C686D9688336}" sibTransId="{D2834AEC-617D-4642-91F3-70872A2B866E}"/>
    <dgm:cxn modelId="{6BCB6FC7-9F2E-40F9-A09B-52DC8E75BD8B}" type="presOf" srcId="{DB2E5F47-6B07-4B7F-B97C-B6FBCD67BE40}" destId="{BB4751FA-3099-4751-904C-CFE6AEAE6E68}" srcOrd="0" destOrd="0" presId="urn:microsoft.com/office/officeart/2005/8/layout/chevron2"/>
    <dgm:cxn modelId="{6511CB41-AF29-4547-BECC-93AB3A4F00F4}" type="presOf" srcId="{9B7AE350-9DE3-409E-9BB0-B947A620618C}" destId="{9D1D9D73-B722-4555-8196-CB757EED1242}" srcOrd="0" destOrd="0" presId="urn:microsoft.com/office/officeart/2005/8/layout/chevron2"/>
    <dgm:cxn modelId="{D16F268A-908C-4AB4-8240-309486297421}" type="presOf" srcId="{F4852E63-3AA0-4DFC-86D0-0D572F803E01}" destId="{DA4523CC-8313-4691-87C9-A1236C55AD83}" srcOrd="0" destOrd="0" presId="urn:microsoft.com/office/officeart/2005/8/layout/chevron2"/>
    <dgm:cxn modelId="{AFDC74B5-0279-4F6A-BBD7-A9FC3273613F}" type="presOf" srcId="{379062B5-0808-454A-911F-8CB6CED85445}" destId="{A018E2B0-4D3D-4F8C-92B2-5CE1E4A7C92A}" srcOrd="0" destOrd="1" presId="urn:microsoft.com/office/officeart/2005/8/layout/chevron2"/>
    <dgm:cxn modelId="{4AD6B32D-A7B0-4D42-A2C8-EE29F727AF04}" type="presOf" srcId="{0C4A0845-B8DA-4325-8E5C-DA2D48EB665D}" destId="{366A20BA-C3A3-47F2-AE8F-481EBE36DF25}" srcOrd="0" destOrd="2" presId="urn:microsoft.com/office/officeart/2005/8/layout/chevron2"/>
    <dgm:cxn modelId="{0BBF25F2-D380-4103-8993-CD5D9611EE59}" srcId="{71869F32-D84A-454B-9D69-A8599B739C6C}" destId="{ECF1E880-6658-41ED-B8AC-E88E281076DF}" srcOrd="2" destOrd="0" parTransId="{DA40D8B1-172F-4F8F-842C-48FE9329DB23}" sibTransId="{8B6EB2D9-F6A2-4852-910E-B3C96AEE1071}"/>
    <dgm:cxn modelId="{01CEF3F4-9B10-4ABC-BBF4-9C4E7FA5780A}" type="presOf" srcId="{F593A59E-6CC4-47F4-A04C-D1676BA1F987}" destId="{BB4751FA-3099-4751-904C-CFE6AEAE6E68}" srcOrd="0" destOrd="2" presId="urn:microsoft.com/office/officeart/2005/8/layout/chevron2"/>
    <dgm:cxn modelId="{190635EB-7570-4440-B670-682060B0B1E7}" srcId="{4722396C-0116-4CAE-B981-0189AE5CD29F}" destId="{522315B3-6190-454E-A59D-0D081D751591}" srcOrd="0" destOrd="0" parTransId="{D44F2971-BC2A-4F7E-A356-5CDFB711FE7B}" sibTransId="{797559EF-E677-4EEC-B253-6357D3D66660}"/>
    <dgm:cxn modelId="{66BBDE1D-F0AB-4860-988A-8378828FCC30}" type="presOf" srcId="{BCA8D0F4-D5E5-4F5E-99AA-401E2F06EBF7}" destId="{63AAB5AF-8B43-4A2A-BE7A-0C42EE0A1DF4}" srcOrd="0" destOrd="0" presId="urn:microsoft.com/office/officeart/2005/8/layout/chevron2"/>
    <dgm:cxn modelId="{DBAD4862-2F8D-4552-9B72-11DADE2A7CFB}" type="presOf" srcId="{71869F32-D84A-454B-9D69-A8599B739C6C}" destId="{2FCDD1E1-0F14-478F-AFAA-43E3788DDF1C}" srcOrd="0" destOrd="0" presId="urn:microsoft.com/office/officeart/2005/8/layout/chevron2"/>
    <dgm:cxn modelId="{CCBE1202-02F7-4EC8-9235-DDD11CFEAAD3}" srcId="{4722396C-0116-4CAE-B981-0189AE5CD29F}" destId="{000F59C1-5E99-4FB5-A93A-1FCD365A4ACF}" srcOrd="3" destOrd="0" parTransId="{7A4463DD-6EFD-4E7A-AFD0-608C370EF7D6}" sibTransId="{040ED81B-C8B2-47EF-9FF8-64ED5896AC86}"/>
    <dgm:cxn modelId="{4E1568EE-C725-4FA7-A350-A1598D5ABF38}" srcId="{C6247E46-D05E-4758-9071-73D9AC83C69A}" destId="{9B7AE350-9DE3-409E-9BB0-B947A620618C}" srcOrd="0" destOrd="0" parTransId="{802C2158-3051-4105-9C6D-05F5CFD4E90D}" sibTransId="{8E6245E8-CD53-43D8-95AE-EB5CE7ECEDCA}"/>
    <dgm:cxn modelId="{B27285A5-B93D-48D5-BFDF-D6ECE69D37B5}" type="presOf" srcId="{4722396C-0116-4CAE-B981-0189AE5CD29F}" destId="{48F525A1-F93A-4140-9D3E-0DC458C2616A}" srcOrd="0" destOrd="0" presId="urn:microsoft.com/office/officeart/2005/8/layout/chevron2"/>
    <dgm:cxn modelId="{F5BD160E-0827-496E-8911-24B5705CB10E}" type="presOf" srcId="{4572A7AC-523A-430E-A247-283AD42F6491}" destId="{DA4523CC-8313-4691-87C9-A1236C55AD83}" srcOrd="0" destOrd="2" presId="urn:microsoft.com/office/officeart/2005/8/layout/chevron2"/>
    <dgm:cxn modelId="{64661CB9-5ADA-45F1-A8B4-7F468B5B37CF}" srcId="{A1FEF2D2-A232-42CC-B58E-822D385DBA33}" destId="{25E5EA00-4818-49D7-86E7-01A71CCD67AC}" srcOrd="1" destOrd="0" parTransId="{55D40488-1DDB-4879-9929-F552467E7811}" sibTransId="{DAF33BF6-A3B2-4A96-BCC2-319D447A9574}"/>
    <dgm:cxn modelId="{F1E4C1C0-1DB5-4375-BF4E-0079F4A71C83}" srcId="{71869F32-D84A-454B-9D69-A8599B739C6C}" destId="{A1FEF2D2-A232-42CC-B58E-822D385DBA33}" srcOrd="3" destOrd="0" parTransId="{478C535B-B0F2-4BF4-A731-D6A9BC7608BE}" sibTransId="{BBA59FDD-D989-4D2E-A87F-BE468FBD11D7}"/>
    <dgm:cxn modelId="{D155ACB6-1F6E-46E3-AABA-534EC2EAB67F}" srcId="{BCA8D0F4-D5E5-4F5E-99AA-401E2F06EBF7}" destId="{F4852E63-3AA0-4DFC-86D0-0D572F803E01}" srcOrd="0" destOrd="0" parTransId="{2FC5E1CA-0E12-404B-A6C0-1A9CB0D950A9}" sibTransId="{091E44A5-2D1E-4D9D-AF1A-AB639F71DFED}"/>
    <dgm:cxn modelId="{241BF7AD-AD55-417D-9C02-4A9BF7F195B7}" type="presOf" srcId="{A1FEF2D2-A232-42CC-B58E-822D385DBA33}" destId="{CE0D28AE-E410-46AD-8593-834CE5963988}" srcOrd="0" destOrd="0" presId="urn:microsoft.com/office/officeart/2005/8/layout/chevron2"/>
    <dgm:cxn modelId="{DDAB7616-0FAF-45BF-93C5-CA8B7A843C66}" type="presOf" srcId="{C6247E46-D05E-4758-9071-73D9AC83C69A}" destId="{63CD743E-9119-44D5-8A81-63F649FCDB22}" srcOrd="0" destOrd="0" presId="urn:microsoft.com/office/officeart/2005/8/layout/chevron2"/>
    <dgm:cxn modelId="{99B72DD7-08F6-4CF9-AEB8-40ECF6ADF31C}" srcId="{71869F32-D84A-454B-9D69-A8599B739C6C}" destId="{C6247E46-D05E-4758-9071-73D9AC83C69A}" srcOrd="4" destOrd="0" parTransId="{AC89AC76-E157-4BCA-BADC-76CE0A25D44C}" sibTransId="{F2B03E64-8BC9-49E4-A715-11D189EE36D2}"/>
    <dgm:cxn modelId="{37B0955F-304E-46DF-B72A-811D98F9166E}" srcId="{C6247E46-D05E-4758-9071-73D9AC83C69A}" destId="{B0C69E17-8952-462D-8BE1-E9EB008CDA6A}" srcOrd="2" destOrd="0" parTransId="{AD86BC29-3E83-4120-848B-17FB5A9FC197}" sibTransId="{C5320CA4-696F-4101-93B3-2BB4208874B4}"/>
    <dgm:cxn modelId="{B30CEE49-82BA-41E0-A376-CB1ABEB11E25}" srcId="{BCA8D0F4-D5E5-4F5E-99AA-401E2F06EBF7}" destId="{24C16FF5-87E5-4286-BA83-0D2F633056E0}" srcOrd="1" destOrd="0" parTransId="{E0C44240-A24B-4D5C-9302-CF6312A4B2FE}" sibTransId="{33550FDB-1993-4C87-AEEA-FE28715E267D}"/>
    <dgm:cxn modelId="{B7F04B19-B1C7-4131-9368-5E0F19893BA4}" type="presOf" srcId="{000F59C1-5E99-4FB5-A93A-1FCD365A4ACF}" destId="{A018E2B0-4D3D-4F8C-92B2-5CE1E4A7C92A}" srcOrd="0" destOrd="3" presId="urn:microsoft.com/office/officeart/2005/8/layout/chevron2"/>
    <dgm:cxn modelId="{3FB31887-E3E4-49BE-A41E-0B957D35CE2C}" type="presOf" srcId="{AC82A245-169C-4CBD-B990-C484F39D04B1}" destId="{366A20BA-C3A3-47F2-AE8F-481EBE36DF25}" srcOrd="0" destOrd="1" presId="urn:microsoft.com/office/officeart/2005/8/layout/chevron2"/>
    <dgm:cxn modelId="{2A40428B-98A5-45D8-B8FE-FC0AF62C2F9D}" srcId="{A1FEF2D2-A232-42CC-B58E-822D385DBA33}" destId="{DB2E5F47-6B07-4B7F-B97C-B6FBCD67BE40}" srcOrd="0" destOrd="0" parTransId="{3D85F618-743C-429F-94FD-5842DE3B381F}" sibTransId="{80F0FE18-8C72-41E3-AEFC-E0715FE8A55B}"/>
    <dgm:cxn modelId="{0C093B10-5140-4BDC-AA09-35AA402816A0}" type="presOf" srcId="{625124EB-A9D0-4788-94DF-B03CC3BEAE2E}" destId="{9D1D9D73-B722-4555-8196-CB757EED1242}" srcOrd="0" destOrd="1" presId="urn:microsoft.com/office/officeart/2005/8/layout/chevron2"/>
    <dgm:cxn modelId="{2A5A6854-D276-4DAD-A495-27591FCCD027}" type="presOf" srcId="{522315B3-6190-454E-A59D-0D081D751591}" destId="{A018E2B0-4D3D-4F8C-92B2-5CE1E4A7C92A}" srcOrd="0" destOrd="0" presId="urn:microsoft.com/office/officeart/2005/8/layout/chevron2"/>
    <dgm:cxn modelId="{8237EB81-9303-4AF6-A815-371A310E7A88}" srcId="{A1FEF2D2-A232-42CC-B58E-822D385DBA33}" destId="{F593A59E-6CC4-47F4-A04C-D1676BA1F987}" srcOrd="2" destOrd="0" parTransId="{090032D2-ECF7-4DC9-A4FC-F5D99A5D5AE5}" sibTransId="{095F4B6C-B075-4301-BEBF-D23F66DE043F}"/>
    <dgm:cxn modelId="{5904B71E-E224-4158-8873-3CE235EC9BA9}" type="presOf" srcId="{B0C69E17-8952-462D-8BE1-E9EB008CDA6A}" destId="{9D1D9D73-B722-4555-8196-CB757EED1242}" srcOrd="0" destOrd="2" presId="urn:microsoft.com/office/officeart/2005/8/layout/chevron2"/>
    <dgm:cxn modelId="{222B0E8C-4CB5-4AFD-B54A-6110D185D632}" type="presOf" srcId="{C313E223-CBF3-4FBE-9ED9-764BE3C07D1F}" destId="{366A20BA-C3A3-47F2-AE8F-481EBE36DF25}" srcOrd="0" destOrd="0" presId="urn:microsoft.com/office/officeart/2005/8/layout/chevron2"/>
    <dgm:cxn modelId="{AE7EB208-0371-44D5-A830-6A856A766251}" type="presOf" srcId="{24C16FF5-87E5-4286-BA83-0D2F633056E0}" destId="{DA4523CC-8313-4691-87C9-A1236C55AD83}" srcOrd="0" destOrd="1" presId="urn:microsoft.com/office/officeart/2005/8/layout/chevron2"/>
    <dgm:cxn modelId="{F8A367E2-F318-408C-B00C-36D07F3DE7EF}" srcId="{71869F32-D84A-454B-9D69-A8599B739C6C}" destId="{BCA8D0F4-D5E5-4F5E-99AA-401E2F06EBF7}" srcOrd="0" destOrd="0" parTransId="{3D801D14-3F86-4140-9328-D3877A364304}" sibTransId="{8394399E-3B91-4B10-A395-9A88613206EE}"/>
    <dgm:cxn modelId="{05753DC9-CECF-4F66-88BB-3721F23EAB75}" srcId="{ECF1E880-6658-41ED-B8AC-E88E281076DF}" destId="{0C4A0845-B8DA-4325-8E5C-DA2D48EB665D}" srcOrd="2" destOrd="0" parTransId="{B32D7EA0-689D-4C90-B66C-B79D1F5046DC}" sibTransId="{E4A1EECE-11C1-499E-8B67-0DD2F0C49D18}"/>
    <dgm:cxn modelId="{3C7B7605-C34A-40A7-AEF1-FDA94A3E7FC4}" type="presOf" srcId="{ECF1E880-6658-41ED-B8AC-E88E281076DF}" destId="{0CCD3A62-8B97-4C8D-8A61-8797036996FC}" srcOrd="0" destOrd="0" presId="urn:microsoft.com/office/officeart/2005/8/layout/chevron2"/>
    <dgm:cxn modelId="{45D8FBD2-890A-4F63-8491-C1C88C4B14DF}" srcId="{BCA8D0F4-D5E5-4F5E-99AA-401E2F06EBF7}" destId="{4572A7AC-523A-430E-A247-283AD42F6491}" srcOrd="2" destOrd="0" parTransId="{65B10D13-93CE-4E91-9771-5540357470E3}" sibTransId="{C98FC1D7-F5AF-44BF-B722-A262B9729AC6}"/>
    <dgm:cxn modelId="{A70A29EE-C110-4508-B40B-CF92F39EA5B4}" type="presOf" srcId="{25E5EA00-4818-49D7-86E7-01A71CCD67AC}" destId="{BB4751FA-3099-4751-904C-CFE6AEAE6E68}" srcOrd="0" destOrd="1" presId="urn:microsoft.com/office/officeart/2005/8/layout/chevron2"/>
    <dgm:cxn modelId="{21D75103-B2D6-4398-9EAE-D7DDAE2D148F}" srcId="{4722396C-0116-4CAE-B981-0189AE5CD29F}" destId="{8EF2C435-103A-4278-9DCF-559268CC9D69}" srcOrd="2" destOrd="0" parTransId="{C3E33D24-B0EB-4B00-83BA-3A9D0FF78C98}" sibTransId="{8DF4CD93-1C18-4BB2-9AF0-A1C435102B46}"/>
    <dgm:cxn modelId="{23D47467-2EB3-4215-8466-A347294B9DC5}" srcId="{71869F32-D84A-454B-9D69-A8599B739C6C}" destId="{4722396C-0116-4CAE-B981-0189AE5CD29F}" srcOrd="1" destOrd="0" parTransId="{0B564B13-58A3-43F7-8122-61A865FE45A7}" sibTransId="{644C3FC1-FB28-4555-B0B9-AA7B929684A1}"/>
    <dgm:cxn modelId="{757DB649-B424-44F2-8614-D7C16E52EAAA}" srcId="{C6247E46-D05E-4758-9071-73D9AC83C69A}" destId="{625124EB-A9D0-4788-94DF-B03CC3BEAE2E}" srcOrd="1" destOrd="0" parTransId="{1071F5AD-A9B8-4305-9EC4-34724F6FB2C3}" sibTransId="{39CAFDA2-E5A3-44A3-BC0D-ECEE6B3A8E8A}"/>
    <dgm:cxn modelId="{B3609281-DA5F-49D1-B321-B512B0C4851E}" type="presParOf" srcId="{2FCDD1E1-0F14-478F-AFAA-43E3788DDF1C}" destId="{424253E2-3550-4AE1-A610-F13EFCCEAB29}" srcOrd="0" destOrd="0" presId="urn:microsoft.com/office/officeart/2005/8/layout/chevron2"/>
    <dgm:cxn modelId="{46C23D1C-DC87-479D-96B5-CDC45FAFBCD2}" type="presParOf" srcId="{424253E2-3550-4AE1-A610-F13EFCCEAB29}" destId="{63AAB5AF-8B43-4A2A-BE7A-0C42EE0A1DF4}" srcOrd="0" destOrd="0" presId="urn:microsoft.com/office/officeart/2005/8/layout/chevron2"/>
    <dgm:cxn modelId="{11C061A3-0BA0-49A9-8FE3-BFF1F49152D1}" type="presParOf" srcId="{424253E2-3550-4AE1-A610-F13EFCCEAB29}" destId="{DA4523CC-8313-4691-87C9-A1236C55AD83}" srcOrd="1" destOrd="0" presId="urn:microsoft.com/office/officeart/2005/8/layout/chevron2"/>
    <dgm:cxn modelId="{A7537C2E-B32C-4A5F-8126-9ABFD69B3B7A}" type="presParOf" srcId="{2FCDD1E1-0F14-478F-AFAA-43E3788DDF1C}" destId="{74B3A21D-1785-42ED-B007-D4C0351EEEF2}" srcOrd="1" destOrd="0" presId="urn:microsoft.com/office/officeart/2005/8/layout/chevron2"/>
    <dgm:cxn modelId="{70C1B6B6-6BDD-408C-8744-2E3D0DB4C403}" type="presParOf" srcId="{2FCDD1E1-0F14-478F-AFAA-43E3788DDF1C}" destId="{86279C13-8B56-401B-93D8-E433C46C9E11}" srcOrd="2" destOrd="0" presId="urn:microsoft.com/office/officeart/2005/8/layout/chevron2"/>
    <dgm:cxn modelId="{7C2134E1-E98D-47EC-94A7-14C392AE3F3A}" type="presParOf" srcId="{86279C13-8B56-401B-93D8-E433C46C9E11}" destId="{48F525A1-F93A-4140-9D3E-0DC458C2616A}" srcOrd="0" destOrd="0" presId="urn:microsoft.com/office/officeart/2005/8/layout/chevron2"/>
    <dgm:cxn modelId="{C00FDD49-7005-4DD6-AA9A-65CEF4C71B66}" type="presParOf" srcId="{86279C13-8B56-401B-93D8-E433C46C9E11}" destId="{A018E2B0-4D3D-4F8C-92B2-5CE1E4A7C92A}" srcOrd="1" destOrd="0" presId="urn:microsoft.com/office/officeart/2005/8/layout/chevron2"/>
    <dgm:cxn modelId="{57A1B698-925D-4D15-A492-302243A0F3CB}" type="presParOf" srcId="{2FCDD1E1-0F14-478F-AFAA-43E3788DDF1C}" destId="{45AA037D-EE15-4743-959A-8624C70BAD3B}" srcOrd="3" destOrd="0" presId="urn:microsoft.com/office/officeart/2005/8/layout/chevron2"/>
    <dgm:cxn modelId="{D8A17922-79E9-4FF1-BD66-D9BE335063EF}" type="presParOf" srcId="{2FCDD1E1-0F14-478F-AFAA-43E3788DDF1C}" destId="{D9F5A68E-1BA6-4756-8EDD-ACD0CC445F26}" srcOrd="4" destOrd="0" presId="urn:microsoft.com/office/officeart/2005/8/layout/chevron2"/>
    <dgm:cxn modelId="{CC369147-1500-4584-9F2D-23CE7EF8B901}" type="presParOf" srcId="{D9F5A68E-1BA6-4756-8EDD-ACD0CC445F26}" destId="{0CCD3A62-8B97-4C8D-8A61-8797036996FC}" srcOrd="0" destOrd="0" presId="urn:microsoft.com/office/officeart/2005/8/layout/chevron2"/>
    <dgm:cxn modelId="{C9AAA91B-00AE-430E-A97E-9B2642089A17}" type="presParOf" srcId="{D9F5A68E-1BA6-4756-8EDD-ACD0CC445F26}" destId="{366A20BA-C3A3-47F2-AE8F-481EBE36DF25}" srcOrd="1" destOrd="0" presId="urn:microsoft.com/office/officeart/2005/8/layout/chevron2"/>
    <dgm:cxn modelId="{C401C3EE-B371-4EA2-A4D0-B745C5C6C048}" type="presParOf" srcId="{2FCDD1E1-0F14-478F-AFAA-43E3788DDF1C}" destId="{C0786814-F04C-4CC8-BAA4-2F24ECAAFCE2}" srcOrd="5" destOrd="0" presId="urn:microsoft.com/office/officeart/2005/8/layout/chevron2"/>
    <dgm:cxn modelId="{10526CD5-D58B-485A-A59C-C400A5DF3AF1}" type="presParOf" srcId="{2FCDD1E1-0F14-478F-AFAA-43E3788DDF1C}" destId="{D6E08937-8BC6-4643-94BE-E759E5874363}" srcOrd="6" destOrd="0" presId="urn:microsoft.com/office/officeart/2005/8/layout/chevron2"/>
    <dgm:cxn modelId="{F3BF3DE5-1F17-4CDE-97FE-C7F30BD1D5E6}" type="presParOf" srcId="{D6E08937-8BC6-4643-94BE-E759E5874363}" destId="{CE0D28AE-E410-46AD-8593-834CE5963988}" srcOrd="0" destOrd="0" presId="urn:microsoft.com/office/officeart/2005/8/layout/chevron2"/>
    <dgm:cxn modelId="{C8C516CF-C048-400A-AED8-3FFB6046FE8C}" type="presParOf" srcId="{D6E08937-8BC6-4643-94BE-E759E5874363}" destId="{BB4751FA-3099-4751-904C-CFE6AEAE6E68}" srcOrd="1" destOrd="0" presId="urn:microsoft.com/office/officeart/2005/8/layout/chevron2"/>
    <dgm:cxn modelId="{9C625EF9-22D9-4710-A018-323467C23B36}" type="presParOf" srcId="{2FCDD1E1-0F14-478F-AFAA-43E3788DDF1C}" destId="{B1C67239-1087-42CC-A0B1-CE6327AC8179}" srcOrd="7" destOrd="0" presId="urn:microsoft.com/office/officeart/2005/8/layout/chevron2"/>
    <dgm:cxn modelId="{911E0A7A-D532-4B67-B6C9-13B159C407E1}" type="presParOf" srcId="{2FCDD1E1-0F14-478F-AFAA-43E3788DDF1C}" destId="{5583ADBB-A72E-4191-894A-C41CC97E71F9}" srcOrd="8" destOrd="0" presId="urn:microsoft.com/office/officeart/2005/8/layout/chevron2"/>
    <dgm:cxn modelId="{6A828B2E-8645-4EC7-A80F-9A6F4AB941C3}" type="presParOf" srcId="{5583ADBB-A72E-4191-894A-C41CC97E71F9}" destId="{63CD743E-9119-44D5-8A81-63F649FCDB22}" srcOrd="0" destOrd="0" presId="urn:microsoft.com/office/officeart/2005/8/layout/chevron2"/>
    <dgm:cxn modelId="{1A8142A2-D1C3-4A29-BD63-09BA060F225D}" type="presParOf" srcId="{5583ADBB-A72E-4191-894A-C41CC97E71F9}" destId="{9D1D9D73-B722-4555-8196-CB757EED1242}"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AAB5AF-8B43-4A2A-BE7A-0C42EE0A1DF4}">
      <dsp:nvSpPr>
        <dsp:cNvPr id="0" name=""/>
        <dsp:cNvSpPr/>
      </dsp:nvSpPr>
      <dsp:spPr>
        <a:xfrm rot="5400000">
          <a:off x="-177792" y="182923"/>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2012</a:t>
          </a:r>
          <a:endParaRPr lang="fr-FR" sz="2400" kern="1200" dirty="0"/>
        </a:p>
      </dsp:txBody>
      <dsp:txXfrm rot="-5400000">
        <a:off x="2" y="419980"/>
        <a:ext cx="829699" cy="355586"/>
      </dsp:txXfrm>
    </dsp:sp>
    <dsp:sp modelId="{DA4523CC-8313-4691-87C9-A1236C55AD83}">
      <dsp:nvSpPr>
        <dsp:cNvPr id="0" name=""/>
        <dsp:cNvSpPr/>
      </dsp:nvSpPr>
      <dsp:spPr>
        <a:xfrm rot="5400000">
          <a:off x="2801940" y="-1967109"/>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Call for application, </a:t>
          </a:r>
          <a:r>
            <a:rPr lang="fr-FR" sz="1200" kern="1200" dirty="0" err="1" smtClean="0">
              <a:latin typeface="+mj-lt"/>
            </a:rPr>
            <a:t>selection</a:t>
          </a:r>
          <a:r>
            <a:rPr lang="fr-FR" sz="1200" kern="1200" dirty="0" smtClean="0">
              <a:latin typeface="+mj-lt"/>
            </a:rPr>
            <a:t> of countries</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Création of new instruments ( test and questionnaires)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Partnership</a:t>
          </a:r>
          <a:r>
            <a:rPr lang="fr-FR" sz="1200" kern="1200" dirty="0" smtClean="0">
              <a:latin typeface="+mj-lt"/>
            </a:rPr>
            <a:t> </a:t>
          </a:r>
          <a:r>
            <a:rPr lang="fr-FR" sz="1200" kern="1200" dirty="0" err="1" smtClean="0">
              <a:latin typeface="+mj-lt"/>
            </a:rPr>
            <a:t>with</a:t>
          </a:r>
          <a:r>
            <a:rPr lang="fr-FR" sz="1200" kern="1200" dirty="0" smtClean="0">
              <a:latin typeface="+mj-lt"/>
            </a:rPr>
            <a:t>  SACMEQ</a:t>
          </a:r>
          <a:endParaRPr lang="fr-FR" sz="1200" kern="1200" dirty="0">
            <a:latin typeface="+mj-lt"/>
          </a:endParaRPr>
        </a:p>
      </dsp:txBody>
      <dsp:txXfrm rot="-5400000">
        <a:off x="829700" y="42741"/>
        <a:ext cx="4677306" cy="695215"/>
      </dsp:txXfrm>
    </dsp:sp>
    <dsp:sp modelId="{48F525A1-F93A-4140-9D3E-0DC458C2616A}">
      <dsp:nvSpPr>
        <dsp:cNvPr id="0" name=""/>
        <dsp:cNvSpPr/>
      </dsp:nvSpPr>
      <dsp:spPr>
        <a:xfrm rot="5400000">
          <a:off x="-177792" y="1252188"/>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2013</a:t>
          </a:r>
          <a:endParaRPr lang="fr-FR" sz="2400" kern="1200" dirty="0"/>
        </a:p>
      </dsp:txBody>
      <dsp:txXfrm rot="-5400000">
        <a:off x="2" y="1489245"/>
        <a:ext cx="829699" cy="355586"/>
      </dsp:txXfrm>
    </dsp:sp>
    <dsp:sp modelId="{A018E2B0-4D3D-4F8C-92B2-5CE1E4A7C92A}">
      <dsp:nvSpPr>
        <dsp:cNvPr id="0" name=""/>
        <dsp:cNvSpPr/>
      </dsp:nvSpPr>
      <dsp:spPr>
        <a:xfrm rot="5400000">
          <a:off x="2801940" y="-897844"/>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Group meetings (2)</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Testing</a:t>
          </a:r>
          <a:r>
            <a:rPr lang="fr-FR" sz="1200" kern="1200" dirty="0" smtClean="0">
              <a:latin typeface="+mj-lt"/>
            </a:rPr>
            <a:t>  of </a:t>
          </a:r>
          <a:r>
            <a:rPr lang="fr-FR" sz="1200" kern="1200" dirty="0" err="1" smtClean="0">
              <a:latin typeface="+mj-lt"/>
            </a:rPr>
            <a:t>tools</a:t>
          </a:r>
          <a:r>
            <a:rPr lang="fr-FR" sz="1200" kern="1200" dirty="0" smtClean="0">
              <a:latin typeface="+mj-lt"/>
            </a:rPr>
            <a:t>  in  10 countries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Instruments adaptation and  traduction</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Sampling</a:t>
          </a:r>
          <a:r>
            <a:rPr lang="fr-FR" sz="1200" kern="1200" dirty="0" smtClean="0">
              <a:latin typeface="+mj-lt"/>
            </a:rPr>
            <a:t> </a:t>
          </a:r>
          <a:endParaRPr lang="fr-FR" sz="1200" kern="1200" dirty="0">
            <a:latin typeface="+mj-lt"/>
          </a:endParaRPr>
        </a:p>
      </dsp:txBody>
      <dsp:txXfrm rot="-5400000">
        <a:off x="829700" y="1112006"/>
        <a:ext cx="4677306" cy="695215"/>
      </dsp:txXfrm>
    </dsp:sp>
    <dsp:sp modelId="{0CCD3A62-8B97-4C8D-8A61-8797036996FC}">
      <dsp:nvSpPr>
        <dsp:cNvPr id="0" name=""/>
        <dsp:cNvSpPr/>
      </dsp:nvSpPr>
      <dsp:spPr>
        <a:xfrm rot="5400000">
          <a:off x="-177792" y="2321454"/>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2014</a:t>
          </a:r>
          <a:endParaRPr lang="fr-FR" sz="2400" kern="1200" dirty="0"/>
        </a:p>
      </dsp:txBody>
      <dsp:txXfrm rot="-5400000">
        <a:off x="2" y="2558511"/>
        <a:ext cx="829699" cy="355586"/>
      </dsp:txXfrm>
    </dsp:sp>
    <dsp:sp modelId="{366A20BA-C3A3-47F2-AE8F-481EBE36DF25}">
      <dsp:nvSpPr>
        <dsp:cNvPr id="0" name=""/>
        <dsp:cNvSpPr/>
      </dsp:nvSpPr>
      <dsp:spPr>
        <a:xfrm rot="5400000">
          <a:off x="2801940" y="171420"/>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Test administration in 10 countries</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Entering</a:t>
          </a:r>
          <a:r>
            <a:rPr lang="fr-FR" sz="1200" kern="1200" dirty="0" smtClean="0">
              <a:latin typeface="+mj-lt"/>
            </a:rPr>
            <a:t> data and </a:t>
          </a:r>
          <a:r>
            <a:rPr lang="fr-FR" sz="1200" kern="1200" dirty="0" err="1" smtClean="0">
              <a:latin typeface="+mj-lt"/>
            </a:rPr>
            <a:t>processing</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International training  (1) and  Group meeting(1)</a:t>
          </a:r>
          <a:endParaRPr lang="fr-FR" sz="1200" kern="1200" dirty="0">
            <a:latin typeface="+mj-lt"/>
          </a:endParaRPr>
        </a:p>
      </dsp:txBody>
      <dsp:txXfrm rot="-5400000">
        <a:off x="829700" y="2181270"/>
        <a:ext cx="4677306" cy="695215"/>
      </dsp:txXfrm>
    </dsp:sp>
    <dsp:sp modelId="{CE0D28AE-E410-46AD-8593-834CE5963988}">
      <dsp:nvSpPr>
        <dsp:cNvPr id="0" name=""/>
        <dsp:cNvSpPr/>
      </dsp:nvSpPr>
      <dsp:spPr>
        <a:xfrm rot="5400000">
          <a:off x="-177792" y="3390719"/>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2015</a:t>
          </a:r>
          <a:endParaRPr lang="fr-FR" sz="2400" kern="1200" dirty="0"/>
        </a:p>
      </dsp:txBody>
      <dsp:txXfrm rot="-5400000">
        <a:off x="2" y="3627776"/>
        <a:ext cx="829699" cy="355586"/>
      </dsp:txXfrm>
    </dsp:sp>
    <dsp:sp modelId="{BB4751FA-3099-4751-904C-CFE6AEAE6E68}">
      <dsp:nvSpPr>
        <dsp:cNvPr id="0" name=""/>
        <dsp:cNvSpPr/>
      </dsp:nvSpPr>
      <dsp:spPr>
        <a:xfrm rot="5400000">
          <a:off x="2801940" y="1240686"/>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Test </a:t>
          </a:r>
          <a:r>
            <a:rPr lang="fr-FR" sz="1200" kern="1200" dirty="0" err="1" smtClean="0">
              <a:latin typeface="+mj-lt"/>
            </a:rPr>
            <a:t>psychometric</a:t>
          </a:r>
          <a:r>
            <a:rPr lang="fr-FR" sz="1200" kern="1200" dirty="0" smtClean="0">
              <a:latin typeface="+mj-lt"/>
            </a:rPr>
            <a:t> </a:t>
          </a:r>
          <a:r>
            <a:rPr lang="fr-FR" sz="1200" kern="1200" dirty="0" err="1" smtClean="0">
              <a:latin typeface="+mj-lt"/>
            </a:rPr>
            <a:t>analysis</a:t>
          </a:r>
          <a:r>
            <a:rPr lang="fr-FR" sz="1200" kern="1200" dirty="0" smtClean="0">
              <a:latin typeface="+mj-lt"/>
            </a:rPr>
            <a:t>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Data </a:t>
          </a:r>
          <a:r>
            <a:rPr lang="fr-FR" sz="1200" kern="1200" dirty="0" err="1" smtClean="0">
              <a:latin typeface="+mj-lt"/>
            </a:rPr>
            <a:t>econometric</a:t>
          </a:r>
          <a:r>
            <a:rPr lang="fr-FR" sz="1200" kern="1200" dirty="0" smtClean="0">
              <a:latin typeface="+mj-lt"/>
            </a:rPr>
            <a:t> </a:t>
          </a:r>
          <a:r>
            <a:rPr lang="fr-FR" sz="1200" kern="1200" dirty="0" err="1" smtClean="0">
              <a:latin typeface="+mj-lt"/>
            </a:rPr>
            <a:t>analysis</a:t>
          </a:r>
          <a:r>
            <a:rPr lang="fr-FR" sz="1200" kern="1200" dirty="0" smtClean="0">
              <a:latin typeface="+mj-lt"/>
            </a:rPr>
            <a:t> </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Group meeting(1)</a:t>
          </a:r>
          <a:endParaRPr lang="fr-FR" sz="1200" kern="1200" dirty="0">
            <a:latin typeface="+mj-lt"/>
          </a:endParaRPr>
        </a:p>
      </dsp:txBody>
      <dsp:txXfrm rot="-5400000">
        <a:off x="829700" y="3250536"/>
        <a:ext cx="4677306" cy="695215"/>
      </dsp:txXfrm>
    </dsp:sp>
    <dsp:sp modelId="{63CD743E-9119-44D5-8A81-63F649FCDB22}">
      <dsp:nvSpPr>
        <dsp:cNvPr id="0" name=""/>
        <dsp:cNvSpPr/>
      </dsp:nvSpPr>
      <dsp:spPr>
        <a:xfrm rot="5400000">
          <a:off x="-177792" y="4459984"/>
          <a:ext cx="1185285" cy="829699"/>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a:outerShdw blurRad="50800" dist="25000" dir="5400000" rotWithShape="0">
            <a:srgbClr val="000000">
              <a:alpha val="40000"/>
            </a:srgbClr>
          </a:outerShdw>
        </a:effectLst>
      </dsp:spPr>
      <dsp:style>
        <a:lnRef idx="2">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fr-FR" sz="2400" kern="1200" dirty="0" smtClean="0"/>
            <a:t>2016</a:t>
          </a:r>
          <a:endParaRPr lang="fr-FR" sz="2400" kern="1200" dirty="0"/>
        </a:p>
      </dsp:txBody>
      <dsp:txXfrm rot="-5400000">
        <a:off x="2" y="4697041"/>
        <a:ext cx="829699" cy="355586"/>
      </dsp:txXfrm>
    </dsp:sp>
    <dsp:sp modelId="{9D1D9D73-B722-4555-8196-CB757EED1242}">
      <dsp:nvSpPr>
        <dsp:cNvPr id="0" name=""/>
        <dsp:cNvSpPr/>
      </dsp:nvSpPr>
      <dsp:spPr>
        <a:xfrm rot="5400000">
          <a:off x="2801940" y="2309951"/>
          <a:ext cx="770435" cy="4714916"/>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fr-FR" sz="1200" kern="1200" dirty="0" smtClean="0">
              <a:latin typeface="+mj-lt"/>
            </a:rPr>
            <a:t>International report</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err="1" smtClean="0">
              <a:latin typeface="+mj-lt"/>
            </a:rPr>
            <a:t>Thematic</a:t>
          </a:r>
          <a:r>
            <a:rPr lang="fr-FR" sz="1200" kern="1200" dirty="0" smtClean="0">
              <a:latin typeface="+mj-lt"/>
            </a:rPr>
            <a:t>  </a:t>
          </a:r>
          <a:r>
            <a:rPr lang="fr-FR" sz="1200" kern="1200" dirty="0" err="1" smtClean="0">
              <a:latin typeface="+mj-lt"/>
            </a:rPr>
            <a:t>analysis</a:t>
          </a:r>
          <a:r>
            <a:rPr lang="fr-FR" sz="1200" kern="1200" dirty="0" smtClean="0">
              <a:latin typeface="+mj-lt"/>
            </a:rPr>
            <a:t> </a:t>
          </a:r>
          <a:r>
            <a:rPr lang="fr-FR" sz="1200" kern="1200" dirty="0" err="1" smtClean="0">
              <a:latin typeface="+mj-lt"/>
            </a:rPr>
            <a:t>reflection</a:t>
          </a:r>
          <a:r>
            <a:rPr lang="fr-FR" sz="1200" kern="1200" dirty="0" smtClean="0">
              <a:latin typeface="+mj-lt"/>
            </a:rPr>
            <a:t>  </a:t>
          </a:r>
          <a:r>
            <a:rPr lang="fr-FR" sz="1200" kern="1200" dirty="0" err="1" smtClean="0">
              <a:latin typeface="+mj-lt"/>
            </a:rPr>
            <a:t>around</a:t>
          </a:r>
          <a:r>
            <a:rPr lang="fr-FR" sz="1200" kern="1200" dirty="0" smtClean="0">
              <a:latin typeface="+mj-lt"/>
            </a:rPr>
            <a:t> national reports</a:t>
          </a:r>
          <a:endParaRPr lang="fr-FR" sz="1200" kern="1200" dirty="0">
            <a:latin typeface="+mj-lt"/>
          </a:endParaRPr>
        </a:p>
        <a:p>
          <a:pPr marL="114300" lvl="1" indent="-114300" algn="l" defTabSz="533400">
            <a:lnSpc>
              <a:spcPct val="90000"/>
            </a:lnSpc>
            <a:spcBef>
              <a:spcPct val="0"/>
            </a:spcBef>
            <a:spcAft>
              <a:spcPct val="15000"/>
            </a:spcAft>
            <a:buChar char="••"/>
          </a:pPr>
          <a:r>
            <a:rPr lang="fr-FR" sz="1200" kern="1200" dirty="0" smtClean="0">
              <a:latin typeface="+mj-lt"/>
            </a:rPr>
            <a:t>International publication, and </a:t>
          </a:r>
          <a:r>
            <a:rPr lang="fr-FR" sz="1200" kern="1200" dirty="0" err="1" smtClean="0">
              <a:latin typeface="+mj-lt"/>
            </a:rPr>
            <a:t>dissemination</a:t>
          </a:r>
          <a:r>
            <a:rPr lang="fr-FR" sz="1200" kern="1200" dirty="0" smtClean="0">
              <a:latin typeface="+mj-lt"/>
            </a:rPr>
            <a:t> of </a:t>
          </a:r>
          <a:r>
            <a:rPr lang="fr-FR" sz="1200" kern="1200" dirty="0" err="1" smtClean="0">
              <a:latin typeface="+mj-lt"/>
            </a:rPr>
            <a:t>results</a:t>
          </a:r>
          <a:r>
            <a:rPr lang="fr-FR" sz="1200" kern="1200" dirty="0" smtClean="0">
              <a:latin typeface="+mj-lt"/>
            </a:rPr>
            <a:t>  (international </a:t>
          </a:r>
          <a:r>
            <a:rPr lang="fr-FR" sz="1200" kern="1200" dirty="0" err="1" smtClean="0">
              <a:latin typeface="+mj-lt"/>
            </a:rPr>
            <a:t>event</a:t>
          </a:r>
          <a:r>
            <a:rPr lang="fr-FR" sz="1200" kern="1200" dirty="0" smtClean="0">
              <a:latin typeface="+mj-lt"/>
            </a:rPr>
            <a:t>) </a:t>
          </a:r>
          <a:endParaRPr lang="fr-FR" sz="1200" kern="1200" dirty="0">
            <a:latin typeface="+mj-lt"/>
          </a:endParaRPr>
        </a:p>
      </dsp:txBody>
      <dsp:txXfrm rot="-5400000">
        <a:off x="829700" y="4319801"/>
        <a:ext cx="4677306" cy="69521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5DEFD5-3608-46DD-BB0A-25A6A7B7BF3F}" type="datetimeFigureOut">
              <a:rPr lang="fr-FR" smtClean="0"/>
              <a:pPr/>
              <a:t>09/04/2014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E4D605-B26F-4DD0-868F-8EAD9E16F314}" type="slidenum">
              <a:rPr lang="fr-FR" smtClean="0"/>
              <a:pPr/>
              <a:t>‹N°›</a:t>
            </a:fld>
            <a:endParaRPr lang="fr-FR"/>
          </a:p>
        </p:txBody>
      </p:sp>
    </p:spTree>
    <p:extLst>
      <p:ext uri="{BB962C8B-B14F-4D97-AF65-F5344CB8AC3E}">
        <p14:creationId xmlns:p14="http://schemas.microsoft.com/office/powerpoint/2010/main" val="3068241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BDEC8F0D-178F-4940-99DE-C64ABCE2D318}" type="slidenum">
              <a:rPr lang="fr-FR" smtClean="0">
                <a:solidFill>
                  <a:prstClr val="black"/>
                </a:solidFill>
              </a:rPr>
              <a:pPr/>
              <a:t>1</a:t>
            </a:fld>
            <a:endParaRPr lang="fr-FR" dirty="0">
              <a:solidFill>
                <a:prstClr val="black"/>
              </a:solidFill>
            </a:endParaRPr>
          </a:p>
        </p:txBody>
      </p:sp>
    </p:spTree>
    <p:extLst>
      <p:ext uri="{BB962C8B-B14F-4D97-AF65-F5344CB8AC3E}">
        <p14:creationId xmlns:p14="http://schemas.microsoft.com/office/powerpoint/2010/main" val="21774714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06DBA63E-65E1-4990-8A96-62EB71600344}" type="datetimeFigureOut">
              <a:rPr lang="fr-FR" smtClean="0">
                <a:solidFill>
                  <a:srgbClr val="575F6D"/>
                </a:solidFill>
              </a:rPr>
              <a:pPr/>
              <a:t>09/04/2014</a:t>
            </a:fld>
            <a:endParaRPr lang="fr-FR">
              <a:solidFill>
                <a:srgbClr val="575F6D"/>
              </a:solidFill>
            </a:endParaRP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solidFill>
                <a:srgbClr val="575F6D"/>
              </a:solidFill>
            </a:endParaRP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val="325738244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DBA63E-65E1-4990-8A96-62EB71600344}" type="datetimeFigureOut">
              <a:rPr lang="fr-FR" smtClean="0">
                <a:solidFill>
                  <a:srgbClr val="575F6D"/>
                </a:solidFill>
              </a:rPr>
              <a:pPr/>
              <a:t>09/04/2014</a:t>
            </a:fld>
            <a:endParaRPr lang="fr-FR">
              <a:solidFill>
                <a:srgbClr val="575F6D"/>
              </a:solidFill>
            </a:endParaRPr>
          </a:p>
        </p:txBody>
      </p:sp>
      <p:sp>
        <p:nvSpPr>
          <p:cNvPr id="5" name="Espace réservé du pied de page 4"/>
          <p:cNvSpPr>
            <a:spLocks noGrp="1"/>
          </p:cNvSpPr>
          <p:nvPr>
            <p:ph type="ftr" sz="quarter" idx="11"/>
          </p:nvPr>
        </p:nvSpPr>
        <p:spPr/>
        <p:txBody>
          <a:bodyPr/>
          <a:lstStyle/>
          <a:p>
            <a:endParaRPr lang="fr-FR">
              <a:solidFill>
                <a:srgbClr val="575F6D"/>
              </a:solidFill>
            </a:endParaRPr>
          </a:p>
        </p:txBody>
      </p:sp>
      <p:sp>
        <p:nvSpPr>
          <p:cNvPr id="6" name="Espace réservé du numéro de diapositive 5"/>
          <p:cNvSpPr>
            <a:spLocks noGrp="1"/>
          </p:cNvSpPr>
          <p:nvPr>
            <p:ph type="sldNum" sz="quarter" idx="12"/>
          </p:nvPr>
        </p:nvSpPr>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val="11093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06DBA63E-65E1-4990-8A96-62EB71600344}" type="datetimeFigureOut">
              <a:rPr lang="fr-FR" smtClean="0">
                <a:solidFill>
                  <a:srgbClr val="575F6D"/>
                </a:solidFill>
              </a:rPr>
              <a:pPr/>
              <a:t>09/04/2014</a:t>
            </a:fld>
            <a:endParaRPr lang="fr-FR">
              <a:solidFill>
                <a:srgbClr val="575F6D"/>
              </a:solidFill>
            </a:endParaRPr>
          </a:p>
        </p:txBody>
      </p:sp>
      <p:sp>
        <p:nvSpPr>
          <p:cNvPr id="5" name="Espace réservé du pied de page 4"/>
          <p:cNvSpPr>
            <a:spLocks noGrp="1"/>
          </p:cNvSpPr>
          <p:nvPr>
            <p:ph type="ftr" sz="quarter" idx="11"/>
          </p:nvPr>
        </p:nvSpPr>
        <p:spPr/>
        <p:txBody>
          <a:bodyPr/>
          <a:lstStyle/>
          <a:p>
            <a:endParaRPr lang="fr-FR">
              <a:solidFill>
                <a:srgbClr val="575F6D"/>
              </a:solidFill>
            </a:endParaRPr>
          </a:p>
        </p:txBody>
      </p:sp>
      <p:sp>
        <p:nvSpPr>
          <p:cNvPr id="6" name="Espace réservé du numéro de diapositive 5"/>
          <p:cNvSpPr>
            <a:spLocks noGrp="1"/>
          </p:cNvSpPr>
          <p:nvPr>
            <p:ph type="sldNum" sz="quarter" idx="12"/>
          </p:nvPr>
        </p:nvSpPr>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val="29721280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06DBA63E-65E1-4990-8A96-62EB71600344}" type="datetimeFigureOut">
              <a:rPr lang="fr-FR" smtClean="0">
                <a:solidFill>
                  <a:srgbClr val="575F6D"/>
                </a:solidFill>
              </a:rPr>
              <a:pPr/>
              <a:t>09/04/2014</a:t>
            </a:fld>
            <a:endParaRPr lang="fr-FR">
              <a:solidFill>
                <a:srgbClr val="575F6D"/>
              </a:solidFill>
            </a:endParaRPr>
          </a:p>
        </p:txBody>
      </p:sp>
      <p:sp>
        <p:nvSpPr>
          <p:cNvPr id="9" name="Espace réservé du numéro de diapositive 8"/>
          <p:cNvSpPr>
            <a:spLocks noGrp="1"/>
          </p:cNvSpPr>
          <p:nvPr>
            <p:ph type="sldNum" sz="quarter" idx="15"/>
          </p:nvPr>
        </p:nvSpPr>
        <p:spPr/>
        <p:txBody>
          <a:bodyPr rtlCol="0"/>
          <a:lstStyle/>
          <a:p>
            <a:fld id="{2108B639-005E-4490-8DF5-EF7033A11835}" type="slidenum">
              <a:rPr lang="fr-FR" smtClean="0"/>
              <a:pPr/>
              <a:t>‹N°›</a:t>
            </a:fld>
            <a:endParaRPr lang="fr-FR"/>
          </a:p>
        </p:txBody>
      </p:sp>
      <p:sp>
        <p:nvSpPr>
          <p:cNvPr id="10" name="Espace réservé du pied de page 9"/>
          <p:cNvSpPr>
            <a:spLocks noGrp="1"/>
          </p:cNvSpPr>
          <p:nvPr>
            <p:ph type="ftr" sz="quarter" idx="16"/>
          </p:nvPr>
        </p:nvSpPr>
        <p:spPr/>
        <p:txBody>
          <a:bodyPr rtlCol="0"/>
          <a:lstStyle/>
          <a:p>
            <a:endParaRPr lang="fr-FR">
              <a:solidFill>
                <a:srgbClr val="575F6D"/>
              </a:solidFill>
            </a:endParaRPr>
          </a:p>
        </p:txBody>
      </p:sp>
    </p:spTree>
    <p:extLst>
      <p:ext uri="{BB962C8B-B14F-4D97-AF65-F5344CB8AC3E}">
        <p14:creationId xmlns:p14="http://schemas.microsoft.com/office/powerpoint/2010/main" val="649598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06DBA63E-65E1-4990-8A96-62EB71600344}" type="datetimeFigureOut">
              <a:rPr lang="fr-FR" smtClean="0">
                <a:solidFill>
                  <a:srgbClr val="FFF39D"/>
                </a:solidFill>
              </a:rPr>
              <a:pPr/>
              <a:t>09/04/2014</a:t>
            </a:fld>
            <a:endParaRPr lang="fr-FR">
              <a:solidFill>
                <a:srgbClr val="FFF39D"/>
              </a:solidFill>
            </a:endParaRP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solidFill>
                <a:srgbClr val="FFF39D"/>
              </a:solidFill>
            </a:endParaRP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val="2422229455"/>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06DBA63E-65E1-4990-8A96-62EB71600344}" type="datetimeFigureOut">
              <a:rPr lang="fr-FR" smtClean="0">
                <a:solidFill>
                  <a:srgbClr val="575F6D"/>
                </a:solidFill>
              </a:rPr>
              <a:pPr/>
              <a:t>09/04/2014</a:t>
            </a:fld>
            <a:endParaRPr lang="fr-FR">
              <a:solidFill>
                <a:srgbClr val="575F6D"/>
              </a:solidFill>
            </a:endParaRPr>
          </a:p>
        </p:txBody>
      </p:sp>
      <p:sp>
        <p:nvSpPr>
          <p:cNvPr id="6" name="Espace réservé du pied de page 5"/>
          <p:cNvSpPr>
            <a:spLocks noGrp="1"/>
          </p:cNvSpPr>
          <p:nvPr>
            <p:ph type="ftr" sz="quarter" idx="11"/>
          </p:nvPr>
        </p:nvSpPr>
        <p:spPr/>
        <p:txBody>
          <a:bodyPr/>
          <a:lstStyle/>
          <a:p>
            <a:endParaRPr lang="fr-FR">
              <a:solidFill>
                <a:srgbClr val="575F6D"/>
              </a:solidFill>
            </a:endParaRPr>
          </a:p>
        </p:txBody>
      </p:sp>
      <p:sp>
        <p:nvSpPr>
          <p:cNvPr id="7" name="Espace réservé du numéro de diapositive 6"/>
          <p:cNvSpPr>
            <a:spLocks noGrp="1"/>
          </p:cNvSpPr>
          <p:nvPr>
            <p:ph type="sldNum" sz="quarter" idx="12"/>
          </p:nvPr>
        </p:nvSpPr>
        <p:spPr/>
        <p:txBody>
          <a:bodyPr/>
          <a:lstStyle/>
          <a:p>
            <a:fld id="{2108B639-005E-4490-8DF5-EF7033A11835}" type="slidenum">
              <a:rPr lang="fr-FR" smtClean="0"/>
              <a:pPr/>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extLst>
      <p:ext uri="{BB962C8B-B14F-4D97-AF65-F5344CB8AC3E}">
        <p14:creationId xmlns:p14="http://schemas.microsoft.com/office/powerpoint/2010/main" val="58134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06DBA63E-65E1-4990-8A96-62EB71600344}" type="datetimeFigureOut">
              <a:rPr lang="fr-FR" smtClean="0">
                <a:solidFill>
                  <a:srgbClr val="575F6D"/>
                </a:solidFill>
              </a:rPr>
              <a:pPr/>
              <a:t>09/04/2014</a:t>
            </a:fld>
            <a:endParaRPr lang="fr-FR">
              <a:solidFill>
                <a:srgbClr val="575F6D"/>
              </a:solidFill>
            </a:endParaRPr>
          </a:p>
        </p:txBody>
      </p:sp>
      <p:sp>
        <p:nvSpPr>
          <p:cNvPr id="8" name="Espace réservé du pied de page 7"/>
          <p:cNvSpPr>
            <a:spLocks noGrp="1"/>
          </p:cNvSpPr>
          <p:nvPr>
            <p:ph type="ftr" sz="quarter" idx="11"/>
          </p:nvPr>
        </p:nvSpPr>
        <p:spPr/>
        <p:txBody>
          <a:bodyPr/>
          <a:lstStyle/>
          <a:p>
            <a:endParaRPr lang="fr-FR">
              <a:solidFill>
                <a:srgbClr val="575F6D"/>
              </a:solidFill>
            </a:endParaRPr>
          </a:p>
        </p:txBody>
      </p:sp>
      <p:sp>
        <p:nvSpPr>
          <p:cNvPr id="9" name="Espace réservé du numéro de diapositive 8"/>
          <p:cNvSpPr>
            <a:spLocks noGrp="1"/>
          </p:cNvSpPr>
          <p:nvPr>
            <p:ph type="sldNum" sz="quarter" idx="12"/>
          </p:nvPr>
        </p:nvSpPr>
        <p:spPr/>
        <p:txBody>
          <a:bodyPr/>
          <a:lstStyle/>
          <a:p>
            <a:fld id="{2108B639-005E-4490-8DF5-EF7033A11835}" type="slidenum">
              <a:rPr lang="fr-FR" smtClean="0"/>
              <a:pPr/>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extLst>
      <p:ext uri="{BB962C8B-B14F-4D97-AF65-F5344CB8AC3E}">
        <p14:creationId xmlns:p14="http://schemas.microsoft.com/office/powerpoint/2010/main" val="281433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06DBA63E-65E1-4990-8A96-62EB71600344}" type="datetimeFigureOut">
              <a:rPr lang="fr-FR" smtClean="0">
                <a:solidFill>
                  <a:srgbClr val="575F6D"/>
                </a:solidFill>
              </a:rPr>
              <a:pPr/>
              <a:t>09/04/2014</a:t>
            </a:fld>
            <a:endParaRPr lang="fr-FR">
              <a:solidFill>
                <a:srgbClr val="575F6D"/>
              </a:solidFill>
            </a:endParaRPr>
          </a:p>
        </p:txBody>
      </p:sp>
      <p:sp>
        <p:nvSpPr>
          <p:cNvPr id="7" name="Espace réservé du numéro de diapositive 6"/>
          <p:cNvSpPr>
            <a:spLocks noGrp="1"/>
          </p:cNvSpPr>
          <p:nvPr>
            <p:ph type="sldNum" sz="quarter" idx="11"/>
          </p:nvPr>
        </p:nvSpPr>
        <p:spPr/>
        <p:txBody>
          <a:bodyPr rtlCol="0"/>
          <a:lstStyle/>
          <a:p>
            <a:fld id="{2108B639-005E-4490-8DF5-EF7033A11835}" type="slidenum">
              <a:rPr lang="fr-FR" smtClean="0"/>
              <a:pPr/>
              <a:t>‹N°›</a:t>
            </a:fld>
            <a:endParaRPr lang="fr-FR"/>
          </a:p>
        </p:txBody>
      </p:sp>
      <p:sp>
        <p:nvSpPr>
          <p:cNvPr id="8" name="Espace réservé du pied de page 7"/>
          <p:cNvSpPr>
            <a:spLocks noGrp="1"/>
          </p:cNvSpPr>
          <p:nvPr>
            <p:ph type="ftr" sz="quarter" idx="12"/>
          </p:nvPr>
        </p:nvSpPr>
        <p:spPr/>
        <p:txBody>
          <a:bodyPr rtlCol="0"/>
          <a:lstStyle/>
          <a:p>
            <a:endParaRPr lang="fr-FR">
              <a:solidFill>
                <a:srgbClr val="575F6D"/>
              </a:solidFill>
            </a:endParaRPr>
          </a:p>
        </p:txBody>
      </p:sp>
    </p:spTree>
    <p:extLst>
      <p:ext uri="{BB962C8B-B14F-4D97-AF65-F5344CB8AC3E}">
        <p14:creationId xmlns:p14="http://schemas.microsoft.com/office/powerpoint/2010/main" val="11638418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6DBA63E-65E1-4990-8A96-62EB71600344}" type="datetimeFigureOut">
              <a:rPr lang="fr-FR" smtClean="0">
                <a:solidFill>
                  <a:srgbClr val="575F6D"/>
                </a:solidFill>
              </a:rPr>
              <a:pPr/>
              <a:t>09/04/2014</a:t>
            </a:fld>
            <a:endParaRPr lang="fr-FR">
              <a:solidFill>
                <a:srgbClr val="575F6D"/>
              </a:solidFill>
            </a:endParaRPr>
          </a:p>
        </p:txBody>
      </p:sp>
      <p:sp>
        <p:nvSpPr>
          <p:cNvPr id="3" name="Espace réservé du pied de page 2"/>
          <p:cNvSpPr>
            <a:spLocks noGrp="1"/>
          </p:cNvSpPr>
          <p:nvPr>
            <p:ph type="ftr" sz="quarter" idx="11"/>
          </p:nvPr>
        </p:nvSpPr>
        <p:spPr/>
        <p:txBody>
          <a:bodyPr/>
          <a:lstStyle/>
          <a:p>
            <a:endParaRPr lang="fr-FR">
              <a:solidFill>
                <a:srgbClr val="575F6D"/>
              </a:solidFill>
            </a:endParaRPr>
          </a:p>
        </p:txBody>
      </p:sp>
      <p:sp>
        <p:nvSpPr>
          <p:cNvPr id="4" name="Espace réservé du numéro de diapositive 3"/>
          <p:cNvSpPr>
            <a:spLocks noGrp="1"/>
          </p:cNvSpPr>
          <p:nvPr>
            <p:ph type="sldNum" sz="quarter" idx="12"/>
          </p:nvPr>
        </p:nvSpPr>
        <p:spPr/>
        <p:txBody>
          <a:bodyPr/>
          <a:lstStyle/>
          <a:p>
            <a:fld id="{2108B639-005E-4490-8DF5-EF7033A11835}" type="slidenum">
              <a:rPr lang="fr-FR" smtClean="0"/>
              <a:pPr/>
              <a:t>‹N°›</a:t>
            </a:fld>
            <a:endParaRPr lang="fr-FR"/>
          </a:p>
        </p:txBody>
      </p:sp>
    </p:spTree>
    <p:extLst>
      <p:ext uri="{BB962C8B-B14F-4D97-AF65-F5344CB8AC3E}">
        <p14:creationId xmlns:p14="http://schemas.microsoft.com/office/powerpoint/2010/main" val="427712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06DBA63E-65E1-4990-8A96-62EB71600344}" type="datetimeFigureOut">
              <a:rPr lang="fr-FR" smtClean="0">
                <a:solidFill>
                  <a:srgbClr val="575F6D"/>
                </a:solidFill>
              </a:rPr>
              <a:pPr/>
              <a:t>09/04/2014</a:t>
            </a:fld>
            <a:endParaRPr lang="fr-FR">
              <a:solidFill>
                <a:srgbClr val="575F6D"/>
              </a:solidFill>
            </a:endParaRPr>
          </a:p>
        </p:txBody>
      </p:sp>
      <p:sp>
        <p:nvSpPr>
          <p:cNvPr id="22" name="Espace réservé du numéro de diapositive 21"/>
          <p:cNvSpPr>
            <a:spLocks noGrp="1"/>
          </p:cNvSpPr>
          <p:nvPr>
            <p:ph type="sldNum" sz="quarter" idx="15"/>
          </p:nvPr>
        </p:nvSpPr>
        <p:spPr/>
        <p:txBody>
          <a:bodyPr rtlCol="0"/>
          <a:lstStyle/>
          <a:p>
            <a:fld id="{2108B639-005E-4490-8DF5-EF7033A11835}" type="slidenum">
              <a:rPr lang="fr-FR" smtClean="0"/>
              <a:pPr/>
              <a:t>‹N°›</a:t>
            </a:fld>
            <a:endParaRPr lang="fr-FR"/>
          </a:p>
        </p:txBody>
      </p:sp>
      <p:sp>
        <p:nvSpPr>
          <p:cNvPr id="23" name="Espace réservé du pied de page 22"/>
          <p:cNvSpPr>
            <a:spLocks noGrp="1"/>
          </p:cNvSpPr>
          <p:nvPr>
            <p:ph type="ftr" sz="quarter" idx="16"/>
          </p:nvPr>
        </p:nvSpPr>
        <p:spPr/>
        <p:txBody>
          <a:bodyPr rtlCol="0"/>
          <a:lstStyle/>
          <a:p>
            <a:endParaRPr lang="fr-FR">
              <a:solidFill>
                <a:srgbClr val="575F6D"/>
              </a:solidFill>
            </a:endParaRPr>
          </a:p>
        </p:txBody>
      </p:sp>
    </p:spTree>
    <p:extLst>
      <p:ext uri="{BB962C8B-B14F-4D97-AF65-F5344CB8AC3E}">
        <p14:creationId xmlns:p14="http://schemas.microsoft.com/office/powerpoint/2010/main" val="3949567515"/>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7" name="Espace réservé de la date 16"/>
          <p:cNvSpPr>
            <a:spLocks noGrp="1"/>
          </p:cNvSpPr>
          <p:nvPr>
            <p:ph type="dt" sz="half" idx="10"/>
          </p:nvPr>
        </p:nvSpPr>
        <p:spPr/>
        <p:txBody>
          <a:bodyPr rtlCol="0"/>
          <a:lstStyle/>
          <a:p>
            <a:fld id="{06DBA63E-65E1-4990-8A96-62EB71600344}" type="datetimeFigureOut">
              <a:rPr lang="fr-FR" smtClean="0">
                <a:solidFill>
                  <a:srgbClr val="575F6D"/>
                </a:solidFill>
              </a:rPr>
              <a:pPr/>
              <a:t>09/04/2014</a:t>
            </a:fld>
            <a:endParaRPr lang="fr-FR">
              <a:solidFill>
                <a:srgbClr val="575F6D"/>
              </a:solidFill>
            </a:endParaRPr>
          </a:p>
        </p:txBody>
      </p:sp>
      <p:sp>
        <p:nvSpPr>
          <p:cNvPr id="18" name="Espace réservé du numéro de diapositive 17"/>
          <p:cNvSpPr>
            <a:spLocks noGrp="1"/>
          </p:cNvSpPr>
          <p:nvPr>
            <p:ph type="sldNum" sz="quarter" idx="11"/>
          </p:nvPr>
        </p:nvSpPr>
        <p:spPr/>
        <p:txBody>
          <a:bodyPr rtlCol="0"/>
          <a:lstStyle/>
          <a:p>
            <a:fld id="{2108B639-005E-4490-8DF5-EF7033A11835}" type="slidenum">
              <a:rPr lang="fr-FR" smtClean="0"/>
              <a:pPr/>
              <a:t>‹N°›</a:t>
            </a:fld>
            <a:endParaRPr lang="fr-FR"/>
          </a:p>
        </p:txBody>
      </p:sp>
      <p:sp>
        <p:nvSpPr>
          <p:cNvPr id="21" name="Espace réservé du pied de page 20"/>
          <p:cNvSpPr>
            <a:spLocks noGrp="1"/>
          </p:cNvSpPr>
          <p:nvPr>
            <p:ph type="ftr" sz="quarter" idx="12"/>
          </p:nvPr>
        </p:nvSpPr>
        <p:spPr/>
        <p:txBody>
          <a:bodyPr rtlCol="0"/>
          <a:lstStyle/>
          <a:p>
            <a:endParaRPr lang="fr-FR">
              <a:solidFill>
                <a:srgbClr val="575F6D"/>
              </a:solidFill>
            </a:endParaRPr>
          </a:p>
        </p:txBody>
      </p:sp>
    </p:spTree>
    <p:extLst>
      <p:ext uri="{BB962C8B-B14F-4D97-AF65-F5344CB8AC3E}">
        <p14:creationId xmlns:p14="http://schemas.microsoft.com/office/powerpoint/2010/main" val="3431583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6DBA63E-65E1-4990-8A96-62EB71600344}" type="datetimeFigureOut">
              <a:rPr lang="fr-FR" smtClean="0">
                <a:solidFill>
                  <a:srgbClr val="575F6D"/>
                </a:solidFill>
              </a:rPr>
              <a:pPr/>
              <a:t>09/04/2014</a:t>
            </a:fld>
            <a:endParaRPr lang="fr-FR">
              <a:solidFill>
                <a:srgbClr val="575F6D"/>
              </a:solidFill>
            </a:endParaRP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solidFill>
                <a:srgbClr val="575F6D"/>
              </a:solidFill>
            </a:endParaRP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108B639-005E-4490-8DF5-EF7033A11835}" type="slidenum">
              <a:rPr lang="fr-FR" smtClean="0"/>
              <a:pPr/>
              <a:t>‹N°›</a:t>
            </a:fld>
            <a:endParaRPr lang="fr-FR"/>
          </a:p>
        </p:txBody>
      </p:sp>
    </p:spTree>
    <p:extLst>
      <p:ext uri="{BB962C8B-B14F-4D97-AF65-F5344CB8AC3E}">
        <p14:creationId xmlns:p14="http://schemas.microsoft.com/office/powerpoint/2010/main" val="4276088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pasec@confemen.org" TargetMode="External"/><Relationship Id="rId2" Type="http://schemas.openxmlformats.org/officeDocument/2006/relationships/hyperlink" Target="http://www.confemen.org/"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re 1"/>
          <p:cNvSpPr>
            <a:spLocks noGrp="1"/>
          </p:cNvSpPr>
          <p:nvPr>
            <p:ph type="ctrTitle"/>
          </p:nvPr>
        </p:nvSpPr>
        <p:spPr>
          <a:xfrm>
            <a:off x="2627784" y="476672"/>
            <a:ext cx="6172200" cy="5184576"/>
          </a:xfrm>
        </p:spPr>
        <p:txBody>
          <a:bodyPr>
            <a:noAutofit/>
          </a:bodyPr>
          <a:lstStyle/>
          <a:p>
            <a:pPr algn="ctr"/>
            <a:r>
              <a:rPr lang="fr-FR" sz="3200" dirty="0" smtClean="0">
                <a:latin typeface="Times New Roman" pitchFamily="18" charset="0"/>
                <a:cs typeface="Times New Roman" pitchFamily="18" charset="0"/>
              </a:rPr>
              <a:t> «  Programme D’Analyse Des Systèmes Educatifs de la CONFEMEN » (PASEC)</a:t>
            </a:r>
            <a:br>
              <a:rPr lang="fr-FR" sz="3200" dirty="0" smtClean="0">
                <a:latin typeface="Times New Roman" pitchFamily="18" charset="0"/>
                <a:cs typeface="Times New Roman" pitchFamily="18" charset="0"/>
              </a:rPr>
            </a:br>
            <a:r>
              <a:rPr lang="fr-FR" sz="3200" dirty="0">
                <a:latin typeface="Times New Roman" pitchFamily="18" charset="0"/>
                <a:cs typeface="Times New Roman" pitchFamily="18" charset="0"/>
              </a:rPr>
              <a:t/>
            </a:r>
            <a:br>
              <a:rPr lang="fr-FR" sz="3200" dirty="0">
                <a:latin typeface="Times New Roman" pitchFamily="18" charset="0"/>
                <a:cs typeface="Times New Roman" pitchFamily="18" charset="0"/>
              </a:rPr>
            </a:br>
            <a:r>
              <a:rPr lang="fr-FR" sz="3200" dirty="0" err="1" smtClean="0">
                <a:latin typeface="Times New Roman" pitchFamily="18" charset="0"/>
                <a:cs typeface="Times New Roman" pitchFamily="18" charset="0"/>
              </a:rPr>
              <a:t>Washinton</a:t>
            </a:r>
            <a:r>
              <a:rPr lang="fr-FR" sz="3200" dirty="0" smtClean="0">
                <a:latin typeface="Times New Roman" pitchFamily="18" charset="0"/>
                <a:cs typeface="Times New Roman" pitchFamily="18" charset="0"/>
              </a:rPr>
              <a:t> DC 8 – 11 April</a:t>
            </a:r>
            <a:r>
              <a:rPr lang="fr-FR" sz="3200" dirty="0" smtClean="0">
                <a:latin typeface="Times New Roman" pitchFamily="18" charset="0"/>
                <a:cs typeface="Times New Roman" pitchFamily="18" charset="0"/>
              </a:rPr>
              <a:t/>
            </a:r>
            <a:br>
              <a:rPr lang="fr-FR" sz="3200" dirty="0" smtClean="0">
                <a:latin typeface="Times New Roman" pitchFamily="18" charset="0"/>
                <a:cs typeface="Times New Roman" pitchFamily="18" charset="0"/>
              </a:rPr>
            </a:br>
            <a:endParaRPr lang="fr-FR" sz="1200" dirty="0">
              <a:solidFill>
                <a:schemeClr val="tx1"/>
              </a:solidFill>
              <a:latin typeface="Times New Roman" pitchFamily="18" charset="0"/>
              <a:cs typeface="Times New Roman" pitchFamily="18" charset="0"/>
            </a:endParaRPr>
          </a:p>
        </p:txBody>
      </p:sp>
      <p:pic>
        <p:nvPicPr>
          <p:cNvPr id="3" name="Picture 4"/>
          <p:cNvPicPr>
            <a:picLocks noChangeAspect="1" noChangeArrowheads="1"/>
          </p:cNvPicPr>
          <p:nvPr/>
        </p:nvPicPr>
        <p:blipFill>
          <a:blip r:embed="rId3" cstate="print"/>
          <a:srcRect/>
          <a:stretch>
            <a:fillRect/>
          </a:stretch>
        </p:blipFill>
        <p:spPr bwMode="auto">
          <a:xfrm>
            <a:off x="395535" y="332656"/>
            <a:ext cx="2096873" cy="201622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860634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42156" y="0"/>
            <a:ext cx="7467600" cy="1143000"/>
          </a:xfrm>
        </p:spPr>
        <p:txBody>
          <a:bodyPr>
            <a:normAutofit/>
          </a:bodyPr>
          <a:lstStyle/>
          <a:p>
            <a:r>
              <a:rPr lang="fr-FR" sz="2800" b="1" dirty="0" smtClean="0">
                <a:latin typeface="Calibri" pitchFamily="34" charset="0"/>
              </a:rPr>
              <a:t>4</a:t>
            </a:r>
            <a:r>
              <a:rPr lang="en-GB" sz="2800" b="1" dirty="0" smtClean="0">
                <a:latin typeface="Calibri" pitchFamily="34" charset="0"/>
              </a:rPr>
              <a:t>. Context and challenges for a </a:t>
            </a:r>
            <a:r>
              <a:rPr lang="en-GB" sz="2800" b="1" dirty="0" err="1" smtClean="0">
                <a:latin typeface="Calibri" pitchFamily="34" charset="0"/>
              </a:rPr>
              <a:t>pisa</a:t>
            </a:r>
            <a:r>
              <a:rPr lang="en-GB" sz="2800" b="1" dirty="0" smtClean="0">
                <a:latin typeface="Calibri" pitchFamily="34" charset="0"/>
              </a:rPr>
              <a:t> evaluation in </a:t>
            </a:r>
            <a:r>
              <a:rPr lang="en-GB" sz="2800" b="1" dirty="0" err="1" smtClean="0">
                <a:latin typeface="Calibri" pitchFamily="34" charset="0"/>
              </a:rPr>
              <a:t>africa</a:t>
            </a:r>
            <a:r>
              <a:rPr lang="en-GB" sz="2800" b="1" dirty="0" smtClean="0">
                <a:latin typeface="Calibri" pitchFamily="34" charset="0"/>
              </a:rPr>
              <a:t> region </a:t>
            </a:r>
            <a:endParaRPr lang="en-GB" sz="2800" b="1" dirty="0"/>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
        <p:nvSpPr>
          <p:cNvPr id="5" name="Espace réservé du contenu 4"/>
          <p:cNvSpPr>
            <a:spLocks noGrp="1"/>
          </p:cNvSpPr>
          <p:nvPr>
            <p:ph sz="quarter" idx="1"/>
          </p:nvPr>
        </p:nvSpPr>
        <p:spPr>
          <a:xfrm>
            <a:off x="457200" y="1196752"/>
            <a:ext cx="7467600" cy="5277200"/>
          </a:xfrm>
        </p:spPr>
        <p:txBody>
          <a:bodyPr>
            <a:normAutofit/>
          </a:bodyPr>
          <a:lstStyle/>
          <a:p>
            <a:pPr>
              <a:buFont typeface="Wingdings" pitchFamily="2" charset="2"/>
              <a:buChar char="q"/>
            </a:pPr>
            <a:endParaRPr lang="en-GB" sz="2000" dirty="0" smtClean="0"/>
          </a:p>
          <a:p>
            <a:pPr>
              <a:buFont typeface="Wingdings" pitchFamily="2" charset="2"/>
              <a:buChar char="q"/>
            </a:pPr>
            <a:r>
              <a:rPr lang="en-GB" sz="2800" dirty="0" smtClean="0"/>
              <a:t>Net intake rate at the entry of lower secondary : between  20% and  45% for PASEC African francophone countries</a:t>
            </a:r>
          </a:p>
          <a:p>
            <a:pPr>
              <a:buFont typeface="Wingdings" pitchFamily="2" charset="2"/>
              <a:buChar char="q"/>
            </a:pPr>
            <a:endParaRPr lang="en-GB" sz="2800" dirty="0"/>
          </a:p>
          <a:p>
            <a:pPr>
              <a:buFont typeface="Wingdings" pitchFamily="2" charset="2"/>
              <a:buChar char="q"/>
            </a:pPr>
            <a:endParaRPr lang="en-GB" sz="2800" dirty="0" smtClean="0"/>
          </a:p>
          <a:p>
            <a:pPr>
              <a:buFont typeface="Wingdings" pitchFamily="2" charset="2"/>
              <a:buChar char="q"/>
            </a:pPr>
            <a:r>
              <a:rPr lang="en-GB" sz="2800" dirty="0" smtClean="0"/>
              <a:t>Weak competences at the exit of the primary school with repercussions on the lower secondary</a:t>
            </a:r>
            <a:r>
              <a:rPr lang="en-GB" sz="2000" dirty="0" smtClean="0"/>
              <a:t>: </a:t>
            </a:r>
            <a:endParaRPr lang="en-GB" sz="2000" dirty="0"/>
          </a:p>
        </p:txBody>
      </p:sp>
    </p:spTree>
    <p:extLst>
      <p:ext uri="{BB962C8B-B14F-4D97-AF65-F5344CB8AC3E}">
        <p14:creationId xmlns:p14="http://schemas.microsoft.com/office/powerpoint/2010/main" val="12722046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2"/>
          <p:cNvSpPr txBox="1">
            <a:spLocks/>
          </p:cNvSpPr>
          <p:nvPr/>
        </p:nvSpPr>
        <p:spPr>
          <a:xfrm>
            <a:off x="587028" y="548680"/>
            <a:ext cx="7467600" cy="5168485"/>
          </a:xfrm>
          <a:prstGeom prst="rect">
            <a:avLst/>
          </a:prstGeom>
        </p:spPr>
        <p:txBody>
          <a:bodyPr vert="horz">
            <a:normAutofit fontScale="925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GB" u="sng" dirty="0" smtClean="0">
                <a:latin typeface="Calibri" pitchFamily="34" charset="0"/>
              </a:rPr>
              <a:t>Issues at stake: </a:t>
            </a:r>
          </a:p>
          <a:p>
            <a:pPr marL="0" indent="0">
              <a:buNone/>
            </a:pPr>
            <a:endParaRPr lang="en-GB" dirty="0" smtClean="0">
              <a:latin typeface="Calibri" pitchFamily="34" charset="0"/>
            </a:endParaRPr>
          </a:p>
          <a:p>
            <a:pPr marL="457200" indent="-457200" algn="just">
              <a:buFont typeface="+mj-lt"/>
              <a:buAutoNum type="arabicPeriod"/>
            </a:pPr>
            <a:r>
              <a:rPr lang="en-GB" dirty="0" smtClean="0">
                <a:latin typeface="Calibri" pitchFamily="34" charset="0"/>
              </a:rPr>
              <a:t>Adapt questionnaires to field reality</a:t>
            </a:r>
          </a:p>
          <a:p>
            <a:pPr marL="457200" indent="-457200" algn="just">
              <a:buFont typeface="+mj-lt"/>
              <a:buAutoNum type="arabicPeriod"/>
            </a:pPr>
            <a:r>
              <a:rPr lang="en-GB" dirty="0" smtClean="0">
                <a:latin typeface="Calibri" pitchFamily="34" charset="0"/>
              </a:rPr>
              <a:t>Adapt data collection  procedure to field reality and resources constraints.</a:t>
            </a:r>
          </a:p>
          <a:p>
            <a:pPr marL="457200" indent="-457200" algn="just">
              <a:buFont typeface="+mj-lt"/>
              <a:buAutoNum type="arabicPeriod"/>
            </a:pPr>
            <a:r>
              <a:rPr lang="en-GB" dirty="0" smtClean="0">
                <a:latin typeface="Calibri" pitchFamily="34" charset="0"/>
              </a:rPr>
              <a:t>What proximity operational support  could be given to some countries  having weak national evaluation systems and limited resources (human and equipment) ?</a:t>
            </a:r>
          </a:p>
          <a:p>
            <a:pPr marL="457200" indent="-457200" algn="just">
              <a:buFont typeface="+mj-lt"/>
              <a:buAutoNum type="arabicPeriod"/>
            </a:pPr>
            <a:r>
              <a:rPr lang="en-GB" dirty="0" smtClean="0">
                <a:latin typeface="Calibri" pitchFamily="34" charset="0"/>
              </a:rPr>
              <a:t>Taking into consideration students skills for those at the bottom of the PISA scale.</a:t>
            </a:r>
          </a:p>
          <a:p>
            <a:pPr marL="457200" indent="-457200" algn="just">
              <a:buFont typeface="+mj-lt"/>
              <a:buAutoNum type="arabicPeriod"/>
            </a:pPr>
            <a:r>
              <a:rPr lang="en-GB" dirty="0" smtClean="0">
                <a:latin typeface="Calibri" pitchFamily="34" charset="0"/>
              </a:rPr>
              <a:t>What methodology for sampling the population of out of school youth ?</a:t>
            </a:r>
          </a:p>
          <a:p>
            <a:pPr marL="457200" indent="-457200" algn="just">
              <a:buFont typeface="+mj-lt"/>
              <a:buAutoNum type="arabicPeriod"/>
            </a:pPr>
            <a:r>
              <a:rPr lang="en-GB" dirty="0" smtClean="0">
                <a:latin typeface="Calibri" pitchFamily="34" charset="0"/>
              </a:rPr>
              <a:t>What type of skills should be evaluated for out of school youth ( having been or not in primary school) ?</a:t>
            </a: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smtClean="0">
              <a:latin typeface="Calibri" pitchFamily="34" charset="0"/>
            </a:endParaRPr>
          </a:p>
          <a:p>
            <a:pPr marL="457200" indent="-457200">
              <a:buFont typeface="+mj-lt"/>
              <a:buAutoNum type="arabicPeriod"/>
            </a:pPr>
            <a:endParaRPr lang="fr-FR" dirty="0">
              <a:latin typeface="Calibri" pitchFamily="34" charset="0"/>
            </a:endParaRPr>
          </a:p>
        </p:txBody>
      </p:sp>
      <p:pic>
        <p:nvPicPr>
          <p:cNvPr id="5"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8153577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99592" y="2492896"/>
            <a:ext cx="7467600" cy="1143000"/>
          </a:xfrm>
        </p:spPr>
        <p:txBody>
          <a:bodyPr/>
          <a:lstStyle/>
          <a:p>
            <a:pPr algn="ctr"/>
            <a:r>
              <a:rPr lang="fr-FR" b="1" dirty="0" smtClean="0"/>
              <a:t>Merci de votre attention</a:t>
            </a:r>
            <a:endParaRPr lang="fr-FR" b="1" dirty="0"/>
          </a:p>
        </p:txBody>
      </p:sp>
      <p:sp>
        <p:nvSpPr>
          <p:cNvPr id="3" name="Espace réservé du contenu 2"/>
          <p:cNvSpPr>
            <a:spLocks noGrp="1"/>
          </p:cNvSpPr>
          <p:nvPr>
            <p:ph sz="quarter" idx="1"/>
          </p:nvPr>
        </p:nvSpPr>
        <p:spPr>
          <a:xfrm>
            <a:off x="683568" y="3933056"/>
            <a:ext cx="7467600" cy="1396752"/>
          </a:xfrm>
        </p:spPr>
        <p:txBody>
          <a:bodyPr/>
          <a:lstStyle/>
          <a:p>
            <a:pPr marL="0" indent="0" algn="ctr">
              <a:buNone/>
            </a:pPr>
            <a:r>
              <a:rPr lang="fr-FR" b="1" dirty="0">
                <a:solidFill>
                  <a:srgbClr val="FFCC00"/>
                </a:solidFill>
                <a:hlinkClick r:id="rId2"/>
              </a:rPr>
              <a:t>www.confemen.org</a:t>
            </a:r>
            <a:endParaRPr lang="fr-FR" b="1" dirty="0">
              <a:solidFill>
                <a:srgbClr val="FFCC00"/>
              </a:solidFill>
            </a:endParaRPr>
          </a:p>
          <a:p>
            <a:pPr marL="0" indent="0" algn="ctr">
              <a:buNone/>
            </a:pPr>
            <a:r>
              <a:rPr lang="fr-FR" b="1" dirty="0" smtClean="0">
                <a:solidFill>
                  <a:srgbClr val="FFCC00"/>
                </a:solidFill>
                <a:hlinkClick r:id="rId3"/>
              </a:rPr>
              <a:t>pasec@confemen.org</a:t>
            </a:r>
            <a:endParaRPr lang="fr-FR" b="1" dirty="0">
              <a:solidFill>
                <a:srgbClr val="FFCC00"/>
              </a:solidFill>
            </a:endParaRPr>
          </a:p>
          <a:p>
            <a:pPr marL="0" indent="0" algn="ctr">
              <a:buNone/>
            </a:pPr>
            <a:endParaRPr lang="fr-FR" b="1" dirty="0">
              <a:solidFill>
                <a:srgbClr val="FFCC00"/>
              </a:solidFill>
            </a:endParaRPr>
          </a:p>
          <a:p>
            <a:pPr marL="0" indent="0">
              <a:buNone/>
            </a:pPr>
            <a:endParaRPr lang="fr-FR" dirty="0"/>
          </a:p>
        </p:txBody>
      </p:sp>
      <p:pic>
        <p:nvPicPr>
          <p:cNvPr id="4" name="Picture 4"/>
          <p:cNvPicPr>
            <a:picLocks noChangeAspect="1" noChangeArrowheads="1"/>
          </p:cNvPicPr>
          <p:nvPr/>
        </p:nvPicPr>
        <p:blipFill>
          <a:blip r:embed="rId4" cstate="print"/>
          <a:srcRect/>
          <a:stretch>
            <a:fillRect/>
          </a:stretch>
        </p:blipFill>
        <p:spPr bwMode="auto">
          <a:xfrm>
            <a:off x="467543" y="294680"/>
            <a:ext cx="1836815" cy="1766168"/>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pic>
        <p:nvPicPr>
          <p:cNvPr id="5" name="Picture 4"/>
          <p:cNvPicPr>
            <a:picLocks noChangeAspect="1" noChangeArrowheads="1"/>
          </p:cNvPicPr>
          <p:nvPr/>
        </p:nvPicPr>
        <p:blipFill>
          <a:blip r:embed="rId4" cstate="print"/>
          <a:srcRect/>
          <a:stretch>
            <a:fillRect/>
          </a:stretch>
        </p:blipFill>
        <p:spPr bwMode="auto">
          <a:xfrm>
            <a:off x="7857034" y="5626448"/>
            <a:ext cx="1280814" cy="1231552"/>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5479669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539552" y="232205"/>
            <a:ext cx="7420650" cy="6624736"/>
          </a:xfrm>
        </p:spPr>
        <p:txBody>
          <a:bodyPr>
            <a:normAutofit/>
          </a:bodyPr>
          <a:lstStyle/>
          <a:p>
            <a:pPr marL="0" indent="0" algn="just">
              <a:buNone/>
            </a:pPr>
            <a:r>
              <a:rPr lang="fr-FR" sz="2600" b="1" u="sng" dirty="0" smtClean="0">
                <a:latin typeface="Calibri" pitchFamily="34" charset="0"/>
              </a:rPr>
              <a:t>PASEC :</a:t>
            </a:r>
          </a:p>
          <a:p>
            <a:pPr marL="0" indent="0" algn="just">
              <a:buNone/>
            </a:pPr>
            <a:endParaRPr lang="en-GB" sz="2600" b="1" u="sng" dirty="0" smtClean="0">
              <a:latin typeface="Calibri" pitchFamily="34" charset="0"/>
            </a:endParaRPr>
          </a:p>
          <a:p>
            <a:pPr marL="0" indent="0" algn="just">
              <a:lnSpc>
                <a:spcPct val="120000"/>
              </a:lnSpc>
              <a:spcBef>
                <a:spcPts val="0"/>
              </a:spcBef>
              <a:buNone/>
            </a:pPr>
            <a:r>
              <a:rPr lang="en-GB" sz="2000" dirty="0" smtClean="0">
                <a:latin typeface="Calibri" pitchFamily="34" charset="0"/>
              </a:rPr>
              <a:t>The  Programme </a:t>
            </a:r>
            <a:r>
              <a:rPr lang="en-GB" sz="2000" dirty="0" err="1" smtClean="0">
                <a:latin typeface="Calibri" pitchFamily="34" charset="0"/>
              </a:rPr>
              <a:t>d’Analyse</a:t>
            </a:r>
            <a:r>
              <a:rPr lang="en-GB" sz="2000" dirty="0" smtClean="0">
                <a:latin typeface="Calibri" pitchFamily="34" charset="0"/>
              </a:rPr>
              <a:t> des </a:t>
            </a:r>
            <a:r>
              <a:rPr lang="en-GB" sz="2000" dirty="0" err="1" smtClean="0">
                <a:latin typeface="Calibri" pitchFamily="34" charset="0"/>
              </a:rPr>
              <a:t>Systèmes</a:t>
            </a:r>
            <a:r>
              <a:rPr lang="en-GB" sz="2000" dirty="0" smtClean="0">
                <a:latin typeface="Calibri" pitchFamily="34" charset="0"/>
              </a:rPr>
              <a:t> </a:t>
            </a:r>
            <a:r>
              <a:rPr lang="en-GB" sz="2000" dirty="0" err="1" smtClean="0">
                <a:latin typeface="Calibri" pitchFamily="34" charset="0"/>
              </a:rPr>
              <a:t>Educatifs</a:t>
            </a:r>
            <a:r>
              <a:rPr lang="en-GB" sz="2000" dirty="0" smtClean="0">
                <a:latin typeface="Calibri" pitchFamily="34" charset="0"/>
              </a:rPr>
              <a:t> de la CONFEMEN (Education Systems Analysis Program) has been created in 1991. For the past  20 years the PASEC has been running National and Thematic Evaluations under  countries’ requests. Since 2012, the PASEC has set up a new framework for international comparative evaluations in 10 African countries. </a:t>
            </a:r>
          </a:p>
          <a:p>
            <a:pPr marL="0" indent="0" algn="just">
              <a:lnSpc>
                <a:spcPct val="120000"/>
              </a:lnSpc>
              <a:spcBef>
                <a:spcPts val="0"/>
              </a:spcBef>
              <a:buNone/>
            </a:pPr>
            <a:r>
              <a:rPr lang="fr-FR" dirty="0" smtClean="0">
                <a:latin typeface="Calibri" pitchFamily="34" charset="0"/>
              </a:rPr>
              <a:t>CONFEMEN (44 countries)</a:t>
            </a:r>
            <a:endParaRPr lang="fr-FR" dirty="0" smtClean="0">
              <a:latin typeface="Calibri" pitchFamily="34" charset="0"/>
            </a:endParaRPr>
          </a:p>
          <a:p>
            <a:pPr marL="0" indent="0" algn="just">
              <a:buNone/>
            </a:pPr>
            <a:endParaRPr lang="fr-FR" dirty="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pic>
        <p:nvPicPr>
          <p:cNvPr id="5" name="Image 4"/>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3933056"/>
            <a:ext cx="6768817" cy="2664296"/>
          </a:xfrm>
          <a:prstGeom prst="rect">
            <a:avLst/>
          </a:prstGeom>
          <a:noFill/>
          <a:ln>
            <a:noFill/>
          </a:ln>
        </p:spPr>
      </p:pic>
    </p:spTree>
    <p:extLst>
      <p:ext uri="{BB962C8B-B14F-4D97-AF65-F5344CB8AC3E}">
        <p14:creationId xmlns:p14="http://schemas.microsoft.com/office/powerpoint/2010/main" val="2718191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76672"/>
            <a:ext cx="7467600" cy="5997280"/>
          </a:xfrm>
        </p:spPr>
        <p:txBody>
          <a:bodyPr>
            <a:normAutofit fontScale="92500" lnSpcReduction="10000"/>
          </a:bodyPr>
          <a:lstStyle/>
          <a:p>
            <a:pPr marL="365760" lvl="1" indent="0" algn="just">
              <a:lnSpc>
                <a:spcPct val="120000"/>
              </a:lnSpc>
              <a:spcBef>
                <a:spcPts val="0"/>
              </a:spcBef>
              <a:buNone/>
              <a:defRPr/>
            </a:pPr>
            <a:r>
              <a:rPr lang="en-GB" sz="2600" b="1" dirty="0" smtClean="0">
                <a:latin typeface="Calibri" pitchFamily="34" charset="0"/>
              </a:rPr>
              <a:t>PASEC  Objectives:</a:t>
            </a:r>
          </a:p>
          <a:p>
            <a:pPr marL="0" indent="0" algn="just">
              <a:lnSpc>
                <a:spcPct val="120000"/>
              </a:lnSpc>
              <a:spcBef>
                <a:spcPts val="0"/>
              </a:spcBef>
              <a:buNone/>
            </a:pPr>
            <a:endParaRPr lang="en-GB"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Identify Basic Education effectiveness and equity factors  applying to education systems, schools, teachers and students</a:t>
            </a:r>
          </a:p>
          <a:p>
            <a:pPr lvl="1" algn="just">
              <a:lnSpc>
                <a:spcPct val="120000"/>
              </a:lnSpc>
              <a:spcBef>
                <a:spcPts val="0"/>
              </a:spcBef>
              <a:buNone/>
              <a:defRPr/>
            </a:pPr>
            <a:endParaRPr lang="en-GB" sz="2400" b="1"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Provide indicators to national sector policies for monitoring and mutual comparison, in the francophone area and  beyond (</a:t>
            </a:r>
            <a:r>
              <a:rPr lang="en-GB" sz="2400" b="1" dirty="0" smtClean="0">
                <a:latin typeface="Calibri" pitchFamily="34" charset="0"/>
              </a:rPr>
              <a:t>via the  partnership).</a:t>
            </a:r>
            <a:endParaRPr lang="en-GB" sz="2400" b="1" dirty="0" smtClean="0">
              <a:latin typeface="Calibri" pitchFamily="34" charset="0"/>
            </a:endParaRPr>
          </a:p>
          <a:p>
            <a:pPr marL="365760" lvl="1" indent="0" algn="just">
              <a:lnSpc>
                <a:spcPct val="120000"/>
              </a:lnSpc>
              <a:spcBef>
                <a:spcPts val="0"/>
              </a:spcBef>
              <a:buNone/>
              <a:defRPr/>
            </a:pPr>
            <a:endParaRPr lang="en-GB" sz="2400" b="1"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Contribute to the development, at country level, of  national education system capacity and foster the research through a knowledge community.</a:t>
            </a:r>
          </a:p>
          <a:p>
            <a:pPr lvl="1" algn="just">
              <a:lnSpc>
                <a:spcPct val="120000"/>
              </a:lnSpc>
              <a:spcBef>
                <a:spcPts val="0"/>
              </a:spcBef>
              <a:buNone/>
              <a:defRPr/>
            </a:pPr>
            <a:endParaRPr lang="en-GB" sz="2400" b="1" dirty="0" smtClean="0">
              <a:latin typeface="Calibri" pitchFamily="34" charset="0"/>
            </a:endParaRPr>
          </a:p>
          <a:p>
            <a:pPr lvl="1" algn="just">
              <a:lnSpc>
                <a:spcPct val="120000"/>
              </a:lnSpc>
              <a:spcBef>
                <a:spcPts val="0"/>
              </a:spcBef>
              <a:buFont typeface="Wingdings" pitchFamily="2" charset="2"/>
              <a:buChar char="q"/>
              <a:defRPr/>
            </a:pPr>
            <a:r>
              <a:rPr lang="en-GB" sz="2400" b="1" dirty="0" smtClean="0">
                <a:latin typeface="Calibri" pitchFamily="34" charset="0"/>
              </a:rPr>
              <a:t>Disseminate evaluation results at international level.  </a:t>
            </a:r>
          </a:p>
          <a:p>
            <a:pPr lvl="1" algn="just">
              <a:lnSpc>
                <a:spcPct val="120000"/>
              </a:lnSpc>
              <a:spcBef>
                <a:spcPts val="0"/>
              </a:spcBef>
              <a:buFont typeface="Wingdings" pitchFamily="2" charset="2"/>
              <a:buChar char="q"/>
              <a:defRPr/>
            </a:pPr>
            <a:endParaRPr lang="fr-FR" sz="2400" b="1" dirty="0" smtClean="0">
              <a:latin typeface="Calibri" pitchFamily="34" charset="0"/>
            </a:endParaRPr>
          </a:p>
          <a:p>
            <a:pPr algn="just"/>
            <a:endParaRPr lang="fr-FR" dirty="0"/>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61296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77446" y="555852"/>
            <a:ext cx="7467600" cy="5969491"/>
          </a:xfrm>
        </p:spPr>
        <p:txBody>
          <a:bodyPr>
            <a:normAutofit/>
          </a:bodyPr>
          <a:lstStyle/>
          <a:p>
            <a:pPr marL="0" indent="0">
              <a:buNone/>
            </a:pPr>
            <a:r>
              <a:rPr lang="fr-FR" dirty="0" smtClean="0">
                <a:latin typeface="Calibri" pitchFamily="34" charset="0"/>
              </a:rPr>
              <a:t>    </a:t>
            </a:r>
            <a:r>
              <a:rPr lang="en-GB" b="1" dirty="0" smtClean="0">
                <a:latin typeface="Calibri" pitchFamily="34" charset="0"/>
              </a:rPr>
              <a:t>How  PASEC operates : </a:t>
            </a:r>
          </a:p>
          <a:p>
            <a:pPr marL="0" indent="0">
              <a:buNone/>
            </a:pPr>
            <a:endParaRPr lang="en-GB" dirty="0" smtClean="0">
              <a:latin typeface="Calibri" pitchFamily="34" charset="0"/>
            </a:endParaRPr>
          </a:p>
          <a:p>
            <a:pPr>
              <a:buFont typeface="Wingdings" pitchFamily="2" charset="2"/>
              <a:buChar char="q"/>
            </a:pPr>
            <a:r>
              <a:rPr lang="en-GB" b="1" dirty="0" smtClean="0">
                <a:latin typeface="Calibri" pitchFamily="34" charset="0"/>
              </a:rPr>
              <a:t>A Steering Committee   for defining PASEC strategic orientation and monitoring  PASEC action plan;</a:t>
            </a:r>
          </a:p>
          <a:p>
            <a:pPr>
              <a:buFont typeface="Wingdings" pitchFamily="2" charset="2"/>
              <a:buChar char="q"/>
            </a:pPr>
            <a:endParaRPr lang="en-GB" b="1" dirty="0" smtClean="0">
              <a:latin typeface="Calibri" pitchFamily="34" charset="0"/>
            </a:endParaRPr>
          </a:p>
          <a:p>
            <a:pPr>
              <a:buFont typeface="Wingdings" pitchFamily="2" charset="2"/>
              <a:buChar char="q"/>
            </a:pPr>
            <a:r>
              <a:rPr lang="en-GB" b="1" dirty="0" smtClean="0">
                <a:latin typeface="Calibri" pitchFamily="34" charset="0"/>
              </a:rPr>
              <a:t>A Scientific Committee  as a warrant of the scientific quality of  the PASEC results accordingly to International standards;</a:t>
            </a:r>
          </a:p>
          <a:p>
            <a:pPr>
              <a:buFont typeface="Wingdings" pitchFamily="2" charset="2"/>
              <a:buChar char="q"/>
            </a:pPr>
            <a:endParaRPr lang="en-GB" b="1" dirty="0" smtClean="0">
              <a:latin typeface="Calibri" pitchFamily="34" charset="0"/>
            </a:endParaRPr>
          </a:p>
          <a:p>
            <a:pPr>
              <a:buFont typeface="Wingdings" pitchFamily="2" charset="2"/>
              <a:buChar char="q"/>
            </a:pPr>
            <a:r>
              <a:rPr lang="en-GB" b="1" dirty="0" smtClean="0">
                <a:latin typeface="Calibri" pitchFamily="34" charset="0"/>
              </a:rPr>
              <a:t>At country level, National PASEC teams, composed of national experts in charge of implementation;</a:t>
            </a:r>
          </a:p>
          <a:p>
            <a:pPr>
              <a:buFont typeface="Wingdings" pitchFamily="2" charset="2"/>
              <a:buChar char="q"/>
            </a:pPr>
            <a:endParaRPr lang="en-GB" b="1" dirty="0" smtClean="0">
              <a:latin typeface="Calibri" pitchFamily="34" charset="0"/>
            </a:endParaRPr>
          </a:p>
          <a:p>
            <a:pPr>
              <a:buFont typeface="Wingdings" pitchFamily="2" charset="2"/>
              <a:buChar char="q"/>
            </a:pPr>
            <a:endParaRPr lang="fr-FR" b="1" dirty="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34151572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332656"/>
            <a:ext cx="7467600" cy="6141296"/>
          </a:xfrm>
        </p:spPr>
        <p:txBody>
          <a:bodyPr>
            <a:normAutofit/>
          </a:bodyPr>
          <a:lstStyle/>
          <a:p>
            <a:pPr>
              <a:buFont typeface="Wingdings" pitchFamily="2" charset="2"/>
              <a:buChar char="q"/>
            </a:pPr>
            <a:r>
              <a:rPr lang="en-GB" b="1" dirty="0">
                <a:latin typeface="Calibri" pitchFamily="34" charset="0"/>
              </a:rPr>
              <a:t>At central level (in Dakar CONFEMEN H.Q), a team of Technical Advisors, provide guidance quality control training coordination and communication.  </a:t>
            </a:r>
          </a:p>
          <a:p>
            <a:pPr>
              <a:buFont typeface="Wingdings" pitchFamily="2" charset="2"/>
              <a:buChar char="q"/>
            </a:pPr>
            <a:endParaRPr lang="en-GB" b="1" dirty="0">
              <a:latin typeface="Calibri" pitchFamily="34" charset="0"/>
            </a:endParaRPr>
          </a:p>
          <a:p>
            <a:pPr>
              <a:buFont typeface="Wingdings" pitchFamily="2" charset="2"/>
              <a:buChar char="q"/>
            </a:pPr>
            <a:r>
              <a:rPr lang="en-GB" b="1" dirty="0" err="1">
                <a:latin typeface="Calibri" pitchFamily="34" charset="0"/>
              </a:rPr>
              <a:t>Ressources</a:t>
            </a:r>
            <a:r>
              <a:rPr lang="en-GB" b="1" dirty="0">
                <a:latin typeface="Calibri" pitchFamily="34" charset="0"/>
              </a:rPr>
              <a:t> are provided by </a:t>
            </a:r>
          </a:p>
          <a:p>
            <a:pPr lvl="1">
              <a:buFont typeface="Wingdings" pitchFamily="2" charset="2"/>
              <a:buChar char="q"/>
            </a:pPr>
            <a:r>
              <a:rPr lang="en-GB" sz="2400" b="1" dirty="0">
                <a:latin typeface="Calibri" pitchFamily="34" charset="0"/>
              </a:rPr>
              <a:t>CONFEMEN countries’ contributions</a:t>
            </a:r>
          </a:p>
          <a:p>
            <a:pPr lvl="1">
              <a:buFont typeface="Wingdings" pitchFamily="2" charset="2"/>
              <a:buChar char="q"/>
            </a:pPr>
            <a:r>
              <a:rPr lang="en-GB" sz="2400" b="1" dirty="0">
                <a:latin typeface="Calibri" pitchFamily="34" charset="0"/>
              </a:rPr>
              <a:t>Financial Partners (AFD, WB)</a:t>
            </a:r>
          </a:p>
          <a:p>
            <a:pPr lvl="1">
              <a:buFont typeface="Wingdings" pitchFamily="2" charset="2"/>
              <a:buChar char="q"/>
            </a:pPr>
            <a:r>
              <a:rPr lang="en-GB" sz="2400" b="1" dirty="0">
                <a:latin typeface="Calibri" pitchFamily="34" charset="0"/>
              </a:rPr>
              <a:t>35% of the country evaluation  cost is supported by the countries themselves</a:t>
            </a:r>
          </a:p>
          <a:p>
            <a:pPr>
              <a:buFont typeface="Wingdings" pitchFamily="2" charset="2"/>
              <a:buChar char="q"/>
            </a:pPr>
            <a:endParaRPr lang="en-GB" b="1" dirty="0">
              <a:latin typeface="Calibri" pitchFamily="34" charset="0"/>
            </a:endParaRPr>
          </a:p>
          <a:p>
            <a:pPr>
              <a:buFont typeface="Wingdings" pitchFamily="2" charset="2"/>
              <a:buChar char="q"/>
            </a:pPr>
            <a:r>
              <a:rPr lang="en-GB" b="1" dirty="0">
                <a:latin typeface="Calibri" pitchFamily="34" charset="0"/>
              </a:rPr>
              <a:t>The selection of countries is made by  the CONFEMEN under a process of application from  candidate countries;</a:t>
            </a:r>
          </a:p>
          <a:p>
            <a:pPr>
              <a:buFont typeface="Wingdings" pitchFamily="2" charset="2"/>
              <a:buChar char="q"/>
            </a:pPr>
            <a:endParaRPr lang="fr-FR" b="1" dirty="0">
              <a:latin typeface="Calibri" pitchFamily="34" charset="0"/>
            </a:endParaRPr>
          </a:p>
          <a:p>
            <a:endParaRPr lang="fr-FR" dirty="0"/>
          </a:p>
        </p:txBody>
      </p:sp>
    </p:spTree>
    <p:extLst>
      <p:ext uri="{BB962C8B-B14F-4D97-AF65-F5344CB8AC3E}">
        <p14:creationId xmlns:p14="http://schemas.microsoft.com/office/powerpoint/2010/main" val="23373818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 7"/>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27412" y="-2"/>
            <a:ext cx="3816588" cy="3426601"/>
          </a:xfrm>
          <a:prstGeom prst="rect">
            <a:avLst/>
          </a:prstGeom>
          <a:noFill/>
          <a:ln>
            <a:noFill/>
          </a:ln>
        </p:spPr>
      </p:pic>
      <p:sp>
        <p:nvSpPr>
          <p:cNvPr id="5" name="Titre 1"/>
          <p:cNvSpPr>
            <a:spLocks noGrp="1"/>
          </p:cNvSpPr>
          <p:nvPr>
            <p:ph type="title"/>
          </p:nvPr>
        </p:nvSpPr>
        <p:spPr>
          <a:xfrm>
            <a:off x="494090" y="260648"/>
            <a:ext cx="7467600" cy="1143000"/>
          </a:xfrm>
        </p:spPr>
        <p:txBody>
          <a:bodyPr>
            <a:normAutofit/>
          </a:bodyPr>
          <a:lstStyle/>
          <a:p>
            <a:r>
              <a:rPr lang="fr-FR" sz="2800" b="1" dirty="0" smtClean="0">
                <a:solidFill>
                  <a:schemeClr val="accent1">
                    <a:lumMod val="75000"/>
                  </a:schemeClr>
                </a:solidFill>
                <a:latin typeface="Calibri" pitchFamily="34" charset="0"/>
              </a:rPr>
              <a:t>New </a:t>
            </a:r>
            <a:r>
              <a:rPr lang="fr-FR" sz="2800" b="1" dirty="0" smtClean="0">
                <a:solidFill>
                  <a:schemeClr val="accent1">
                    <a:lumMod val="75000"/>
                  </a:schemeClr>
                </a:solidFill>
                <a:latin typeface="Calibri" pitchFamily="34" charset="0"/>
              </a:rPr>
              <a:t>orientations and </a:t>
            </a:r>
            <a:r>
              <a:rPr lang="fr-FR" sz="2800" b="1" dirty="0" err="1" smtClean="0">
                <a:solidFill>
                  <a:schemeClr val="accent1">
                    <a:lumMod val="75000"/>
                  </a:schemeClr>
                </a:solidFill>
                <a:latin typeface="Calibri" pitchFamily="34" charset="0"/>
              </a:rPr>
              <a:t>methodology</a:t>
            </a:r>
            <a:r>
              <a:rPr lang="fr-FR" sz="2800" b="1" dirty="0" smtClean="0">
                <a:solidFill>
                  <a:schemeClr val="accent1">
                    <a:lumMod val="75000"/>
                  </a:schemeClr>
                </a:solidFill>
                <a:latin typeface="Calibri" pitchFamily="34" charset="0"/>
              </a:rPr>
              <a:t> for PASEC international </a:t>
            </a:r>
            <a:r>
              <a:rPr lang="fr-FR" sz="2800" b="1" dirty="0" err="1" smtClean="0">
                <a:solidFill>
                  <a:schemeClr val="accent1">
                    <a:lumMod val="75000"/>
                  </a:schemeClr>
                </a:solidFill>
                <a:latin typeface="Calibri" pitchFamily="34" charset="0"/>
              </a:rPr>
              <a:t>evaluations</a:t>
            </a:r>
            <a:r>
              <a:rPr lang="fr-FR" sz="2800" b="1" dirty="0" smtClean="0">
                <a:solidFill>
                  <a:schemeClr val="accent1">
                    <a:lumMod val="75000"/>
                  </a:schemeClr>
                </a:solidFill>
                <a:latin typeface="Calibri" pitchFamily="34" charset="0"/>
              </a:rPr>
              <a:t> :</a:t>
            </a:r>
            <a:endParaRPr lang="fr-FR" sz="2800" b="1" dirty="0">
              <a:solidFill>
                <a:schemeClr val="accent1">
                  <a:lumMod val="75000"/>
                </a:schemeClr>
              </a:solidFill>
              <a:latin typeface="Calibri" pitchFamily="34" charset="0"/>
            </a:endParaRPr>
          </a:p>
        </p:txBody>
      </p:sp>
      <p:pic>
        <p:nvPicPr>
          <p:cNvPr id="6" name="Picture 4"/>
          <p:cNvPicPr>
            <a:picLocks noChangeAspect="1" noChangeArrowheads="1"/>
          </p:cNvPicPr>
          <p:nvPr/>
        </p:nvPicPr>
        <p:blipFill>
          <a:blip r:embed="rId3"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
        <p:nvSpPr>
          <p:cNvPr id="7" name="Espace réservé du contenu 6"/>
          <p:cNvSpPr>
            <a:spLocks noGrp="1"/>
          </p:cNvSpPr>
          <p:nvPr>
            <p:ph sz="quarter" idx="1"/>
          </p:nvPr>
        </p:nvSpPr>
        <p:spPr>
          <a:xfrm>
            <a:off x="457200" y="1600200"/>
            <a:ext cx="7787208" cy="4873752"/>
          </a:xfrm>
        </p:spPr>
        <p:txBody>
          <a:bodyPr>
            <a:normAutofit lnSpcReduction="10000"/>
          </a:bodyPr>
          <a:lstStyle/>
          <a:p>
            <a:pPr marL="0" indent="0" algn="just">
              <a:buNone/>
            </a:pPr>
            <a:r>
              <a:rPr lang="en-GB" dirty="0" smtClean="0">
                <a:latin typeface="Calibri" pitchFamily="34" charset="0"/>
              </a:rPr>
              <a:t>10 countries  evaluated in 2014 : Benin, Burkina Faso, Burundi, Cameroun, Ivory Coast, Congo, Niger, Senegal, Chad, Togo. </a:t>
            </a:r>
          </a:p>
          <a:p>
            <a:pPr marL="0" indent="0">
              <a:buNone/>
            </a:pPr>
            <a:endParaRPr lang="en-GB" dirty="0" smtClean="0"/>
          </a:p>
          <a:p>
            <a:pPr>
              <a:buFont typeface="Wingdings" pitchFamily="2" charset="2"/>
              <a:buChar char="q"/>
            </a:pPr>
            <a:r>
              <a:rPr lang="en-GB" dirty="0" smtClean="0">
                <a:latin typeface="Calibri" pitchFamily="34" charset="0"/>
              </a:rPr>
              <a:t>A regular evaluation cycle,  every four years ; </a:t>
            </a:r>
          </a:p>
          <a:p>
            <a:pPr marL="0" indent="0">
              <a:buNone/>
            </a:pPr>
            <a:endParaRPr lang="en-GB" dirty="0" smtClean="0">
              <a:latin typeface="Calibri" pitchFamily="34" charset="0"/>
            </a:endParaRPr>
          </a:p>
          <a:p>
            <a:pPr>
              <a:buFont typeface="Wingdings" pitchFamily="2" charset="2"/>
              <a:buChar char="q"/>
            </a:pPr>
            <a:r>
              <a:rPr lang="en-GB" dirty="0" smtClean="0">
                <a:latin typeface="Calibri" pitchFamily="34" charset="0"/>
              </a:rPr>
              <a:t> Occurring at 3 key moments of the school life  : </a:t>
            </a:r>
          </a:p>
          <a:p>
            <a:pPr marL="0" indent="0">
              <a:buNone/>
            </a:pPr>
            <a:endParaRPr lang="en-GB" dirty="0" smtClean="0">
              <a:latin typeface="Calibri" pitchFamily="34" charset="0"/>
            </a:endParaRPr>
          </a:p>
          <a:p>
            <a:pPr marL="0" indent="0">
              <a:buNone/>
            </a:pPr>
            <a:r>
              <a:rPr lang="en-GB" dirty="0" smtClean="0">
                <a:latin typeface="Calibri" pitchFamily="34" charset="0"/>
              </a:rPr>
              <a:t>–  Entrance into  the schooling   (2</a:t>
            </a:r>
            <a:r>
              <a:rPr lang="en-GB" baseline="30000" dirty="0" smtClean="0">
                <a:latin typeface="Calibri" pitchFamily="34" charset="0"/>
              </a:rPr>
              <a:t>nd</a:t>
            </a:r>
            <a:r>
              <a:rPr lang="en-GB" dirty="0" smtClean="0">
                <a:latin typeface="Calibri" pitchFamily="34" charset="0"/>
              </a:rPr>
              <a:t> grade of primary); </a:t>
            </a:r>
          </a:p>
          <a:p>
            <a:pPr marL="0" indent="0">
              <a:buNone/>
            </a:pPr>
            <a:r>
              <a:rPr lang="en-GB" dirty="0" smtClean="0">
                <a:latin typeface="Calibri" pitchFamily="34" charset="0"/>
              </a:rPr>
              <a:t>–  End of primary cycle (6th grade of primary); </a:t>
            </a:r>
          </a:p>
          <a:p>
            <a:pPr marL="0" indent="0">
              <a:buNone/>
            </a:pPr>
            <a:r>
              <a:rPr lang="en-GB" dirty="0" smtClean="0">
                <a:latin typeface="Calibri" pitchFamily="34" charset="0"/>
              </a:rPr>
              <a:t>–  </a:t>
            </a:r>
            <a:r>
              <a:rPr lang="en-GB" b="1" dirty="0" smtClean="0">
                <a:solidFill>
                  <a:srgbClr val="FF0000"/>
                </a:solidFill>
                <a:latin typeface="Calibri" pitchFamily="34" charset="0"/>
              </a:rPr>
              <a:t>End of Basic Education cycle (end of lower secondary </a:t>
            </a:r>
            <a:r>
              <a:rPr lang="en-GB" b="1" smtClean="0">
                <a:solidFill>
                  <a:srgbClr val="FF0000"/>
                </a:solidFill>
                <a:latin typeface="Calibri" pitchFamily="34" charset="0"/>
              </a:rPr>
              <a:t>school</a:t>
            </a:r>
            <a:r>
              <a:rPr lang="en-GB" b="1" smtClean="0">
                <a:solidFill>
                  <a:srgbClr val="FF0000"/>
                </a:solidFill>
                <a:latin typeface="Calibri" pitchFamily="34" charset="0"/>
              </a:rPr>
              <a:t>)</a:t>
            </a:r>
            <a:endParaRPr lang="en-GB" b="1" dirty="0" smtClean="0">
              <a:solidFill>
                <a:srgbClr val="FF0000"/>
              </a:solidFill>
              <a:latin typeface="Calibri" pitchFamily="34" charset="0"/>
            </a:endParaRPr>
          </a:p>
          <a:p>
            <a:pPr marL="0" indent="0">
              <a:buNone/>
            </a:pPr>
            <a:endParaRPr lang="en-GB" dirty="0" smtClean="0"/>
          </a:p>
        </p:txBody>
      </p:sp>
    </p:spTree>
    <p:extLst>
      <p:ext uri="{BB962C8B-B14F-4D97-AF65-F5344CB8AC3E}">
        <p14:creationId xmlns:p14="http://schemas.microsoft.com/office/powerpoint/2010/main" val="14768793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7467600" cy="562074"/>
          </a:xfrm>
        </p:spPr>
        <p:txBody>
          <a:bodyPr>
            <a:normAutofit/>
          </a:bodyPr>
          <a:lstStyle/>
          <a:p>
            <a:r>
              <a:rPr lang="fr-FR" sz="2800" b="1" dirty="0" smtClean="0">
                <a:solidFill>
                  <a:schemeClr val="tx1"/>
                </a:solidFill>
                <a:latin typeface="Calibri" pitchFamily="34" charset="0"/>
              </a:rPr>
              <a:t>New  PASEC Evaluation Tools: </a:t>
            </a:r>
            <a:endParaRPr lang="fr-FR" sz="2800" b="1" dirty="0">
              <a:solidFill>
                <a:schemeClr val="tx1"/>
              </a:solidFill>
              <a:latin typeface="Calibri" pitchFamily="34" charset="0"/>
            </a:endParaRPr>
          </a:p>
        </p:txBody>
      </p:sp>
      <p:sp>
        <p:nvSpPr>
          <p:cNvPr id="3" name="Espace réservé du contenu 2"/>
          <p:cNvSpPr>
            <a:spLocks noGrp="1"/>
          </p:cNvSpPr>
          <p:nvPr>
            <p:ph sz="quarter" idx="1"/>
          </p:nvPr>
        </p:nvSpPr>
        <p:spPr>
          <a:xfrm>
            <a:off x="457200" y="678706"/>
            <a:ext cx="7467600" cy="5990654"/>
          </a:xfrm>
        </p:spPr>
        <p:txBody>
          <a:bodyPr>
            <a:normAutofit/>
          </a:bodyPr>
          <a:lstStyle/>
          <a:p>
            <a:pPr marL="0" indent="0">
              <a:buNone/>
            </a:pPr>
            <a:endParaRPr lang="fr-FR" sz="2000" u="sng" dirty="0" smtClean="0">
              <a:latin typeface="Calibri" pitchFamily="34" charset="0"/>
            </a:endParaRPr>
          </a:p>
          <a:p>
            <a:pPr marL="0" indent="0" algn="just">
              <a:buNone/>
            </a:pPr>
            <a:r>
              <a:rPr lang="en-GB" b="1" dirty="0" smtClean="0">
                <a:latin typeface="Calibri" pitchFamily="34" charset="0"/>
              </a:rPr>
              <a:t>The tests </a:t>
            </a:r>
            <a:r>
              <a:rPr lang="en-GB" b="1" dirty="0" smtClean="0">
                <a:latin typeface="Calibri" pitchFamily="34" charset="0"/>
              </a:rPr>
              <a:t>are built upon :</a:t>
            </a:r>
          </a:p>
          <a:p>
            <a:pPr marL="0" indent="0">
              <a:buNone/>
            </a:pPr>
            <a:endParaRPr lang="en-GB" b="1" dirty="0" smtClean="0">
              <a:latin typeface="Calibri" pitchFamily="34" charset="0"/>
            </a:endParaRPr>
          </a:p>
          <a:p>
            <a:pPr algn="just">
              <a:buFont typeface="Wingdings" pitchFamily="2" charset="2"/>
              <a:buChar char="q"/>
            </a:pPr>
            <a:r>
              <a:rPr lang="en-GB" b="1" dirty="0" smtClean="0">
                <a:latin typeface="Calibri" pitchFamily="34" charset="0"/>
              </a:rPr>
              <a:t>Expected basic skills from students in 6th grade of primary school, essential for schooling continuation and recognized by the international community of researchers in pedagogy and education psychology,</a:t>
            </a:r>
          </a:p>
          <a:p>
            <a:pPr>
              <a:buFont typeface="Wingdings" pitchFamily="2" charset="2"/>
              <a:buChar char="q"/>
            </a:pPr>
            <a:r>
              <a:rPr lang="en-GB" b="1" dirty="0" smtClean="0">
                <a:latin typeface="Calibri" pitchFamily="34" charset="0"/>
              </a:rPr>
              <a:t>Official curricula implemented in the countries.</a:t>
            </a:r>
          </a:p>
          <a:p>
            <a:pPr marL="0" indent="0">
              <a:buNone/>
            </a:pPr>
            <a:endParaRPr lang="en-GB" b="1" u="sng" dirty="0" smtClean="0">
              <a:latin typeface="Calibri" pitchFamily="34" charset="0"/>
            </a:endParaRPr>
          </a:p>
          <a:p>
            <a:pPr marL="0" indent="0">
              <a:buNone/>
            </a:pPr>
            <a:r>
              <a:rPr lang="en-GB" b="1" u="sng" dirty="0" smtClean="0">
                <a:latin typeface="Calibri" pitchFamily="34" charset="0"/>
              </a:rPr>
              <a:t>Tests </a:t>
            </a:r>
            <a:r>
              <a:rPr lang="en-GB" b="1" u="sng" dirty="0" smtClean="0">
                <a:latin typeface="Calibri" pitchFamily="34" charset="0"/>
              </a:rPr>
              <a:t>for students and questionnaires (students, teacher and </a:t>
            </a:r>
            <a:r>
              <a:rPr lang="en-GB" b="1" u="sng" dirty="0" smtClean="0">
                <a:latin typeface="Calibri" pitchFamily="34" charset="0"/>
              </a:rPr>
              <a:t>principals</a:t>
            </a:r>
            <a:r>
              <a:rPr lang="en-GB" b="1" u="sng" dirty="0" smtClean="0">
                <a:latin typeface="Calibri" pitchFamily="34" charset="0"/>
              </a:rPr>
              <a:t>)</a:t>
            </a:r>
            <a:endParaRPr lang="en-GB" b="1" u="sng" dirty="0" smtClean="0">
              <a:latin typeface="Calibri" pitchFamily="34" charset="0"/>
            </a:endParaRPr>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1818591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6"/>
          <p:cNvGraphicFramePr>
            <a:graphicFrameLocks noGrp="1"/>
          </p:cNvGraphicFramePr>
          <p:nvPr>
            <p:ph idx="1"/>
            <p:extLst>
              <p:ext uri="{D42A27DB-BD31-4B8C-83A1-F6EECF244321}">
                <p14:modId xmlns:p14="http://schemas.microsoft.com/office/powerpoint/2010/main" val="1636661387"/>
              </p:ext>
            </p:extLst>
          </p:nvPr>
        </p:nvGraphicFramePr>
        <p:xfrm>
          <a:off x="1691680" y="1196752"/>
          <a:ext cx="5544616" cy="54726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555" name="Titre 1"/>
          <p:cNvSpPr>
            <a:spLocks noGrp="1"/>
          </p:cNvSpPr>
          <p:nvPr>
            <p:ph type="title"/>
          </p:nvPr>
        </p:nvSpPr>
        <p:spPr>
          <a:xfrm>
            <a:off x="395536" y="692696"/>
            <a:ext cx="8374385" cy="431800"/>
          </a:xfrm>
        </p:spPr>
        <p:txBody>
          <a:bodyPr>
            <a:noAutofit/>
          </a:bodyPr>
          <a:lstStyle/>
          <a:p>
            <a:pPr algn="ctr" eaLnBrk="1" hangingPunct="1"/>
            <a:r>
              <a:rPr lang="fr-CA" sz="2800" b="1" dirty="0" smtClean="0"/>
              <a:t> </a:t>
            </a:r>
            <a:br>
              <a:rPr lang="fr-CA" sz="2800" b="1" dirty="0" smtClean="0"/>
            </a:br>
            <a:r>
              <a:rPr lang="fr-CA" sz="2800" b="1" dirty="0"/>
              <a:t/>
            </a:r>
            <a:br>
              <a:rPr lang="fr-CA" sz="2800" b="1" dirty="0"/>
            </a:br>
            <a:r>
              <a:rPr lang="fr-CA" sz="2800" b="1" dirty="0" smtClean="0"/>
              <a:t>3. International PASEC </a:t>
            </a:r>
            <a:r>
              <a:rPr lang="fr-CA" sz="2800" b="1" dirty="0" err="1" smtClean="0"/>
              <a:t>evaluations</a:t>
            </a:r>
            <a:r>
              <a:rPr lang="fr-CA" sz="2800" b="1" dirty="0" smtClean="0"/>
              <a:t> </a:t>
            </a:r>
            <a:br>
              <a:rPr lang="fr-CA" sz="2800" b="1" dirty="0" smtClean="0"/>
            </a:br>
            <a:r>
              <a:rPr lang="fr-CA" sz="2800" b="1" dirty="0" smtClean="0"/>
              <a:t>time table</a:t>
            </a:r>
            <a:endParaRPr lang="fr-FR" sz="2800" dirty="0" smtClean="0"/>
          </a:p>
        </p:txBody>
      </p:sp>
      <p:pic>
        <p:nvPicPr>
          <p:cNvPr id="4" name="Picture 4"/>
          <p:cNvPicPr>
            <a:picLocks noChangeAspect="1" noChangeArrowheads="1"/>
          </p:cNvPicPr>
          <p:nvPr/>
        </p:nvPicPr>
        <p:blipFill>
          <a:blip r:embed="rId7"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2315728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457200" y="476672"/>
            <a:ext cx="7467600" cy="5997280"/>
          </a:xfrm>
        </p:spPr>
        <p:txBody>
          <a:bodyPr/>
          <a:lstStyle/>
          <a:p>
            <a:pPr marL="0" indent="0">
              <a:buNone/>
            </a:pPr>
            <a:r>
              <a:rPr lang="en-GB" sz="2800" dirty="0" smtClean="0">
                <a:latin typeface="Calibri" pitchFamily="34" charset="0"/>
              </a:rPr>
              <a:t>Other activities</a:t>
            </a:r>
            <a:r>
              <a:rPr lang="en-GB" dirty="0" smtClean="0">
                <a:latin typeface="Calibri" pitchFamily="34" charset="0"/>
              </a:rPr>
              <a:t>:</a:t>
            </a:r>
          </a:p>
          <a:p>
            <a:pPr marL="0" indent="0">
              <a:buNone/>
            </a:pPr>
            <a:endParaRPr lang="en-GB" dirty="0" smtClean="0"/>
          </a:p>
          <a:p>
            <a:pPr algn="just">
              <a:buFont typeface="Wingdings" pitchFamily="2" charset="2"/>
              <a:buChar char="q"/>
            </a:pPr>
            <a:r>
              <a:rPr lang="en-GB" dirty="0" smtClean="0">
                <a:latin typeface="Calibri" pitchFamily="34" charset="0"/>
              </a:rPr>
              <a:t>Construction for PASEC of common skills scales at the end of primary school and at the end of lower secondary school (available in 2015). </a:t>
            </a:r>
          </a:p>
          <a:p>
            <a:pPr marL="0" indent="0">
              <a:buNone/>
            </a:pPr>
            <a:endParaRPr lang="fr-FR" dirty="0"/>
          </a:p>
          <a:p>
            <a:pPr>
              <a:buFont typeface="Wingdings" pitchFamily="2" charset="2"/>
              <a:buChar char="q"/>
            </a:pPr>
            <a:endParaRPr lang="fr-FR" dirty="0" smtClean="0"/>
          </a:p>
          <a:p>
            <a:pPr marL="0" indent="0">
              <a:buNone/>
            </a:pPr>
            <a:endParaRPr lang="fr-FR" dirty="0"/>
          </a:p>
        </p:txBody>
      </p:sp>
      <p:pic>
        <p:nvPicPr>
          <p:cNvPr id="4" name="Picture 4"/>
          <p:cNvPicPr>
            <a:picLocks noChangeAspect="1" noChangeArrowheads="1"/>
          </p:cNvPicPr>
          <p:nvPr/>
        </p:nvPicPr>
        <p:blipFill>
          <a:blip r:embed="rId2" cstate="print"/>
          <a:srcRect/>
          <a:stretch>
            <a:fillRect/>
          </a:stretch>
        </p:blipFill>
        <p:spPr bwMode="auto">
          <a:xfrm>
            <a:off x="7974266" y="5717165"/>
            <a:ext cx="1169734" cy="1124744"/>
          </a:xfrm>
          <a:prstGeom prst="rect">
            <a:avLst/>
          </a:prstGeom>
          <a:noFill/>
          <a:ln w="9525">
            <a:solidFill>
              <a:schemeClr val="accent2">
                <a:lumMod val="20000"/>
                <a:lumOff val="80000"/>
              </a:schemeClr>
            </a:solidFill>
            <a:miter lim="800000"/>
            <a:headEnd/>
            <a:tailEnd/>
          </a:ln>
          <a:effectLst>
            <a:outerShdw blurRad="44450" dist="27940" dir="5400000" algn="ctr">
              <a:srgbClr val="000000">
                <a:alpha val="32000"/>
              </a:srgbClr>
            </a:outerShdw>
            <a:softEdge rad="635000"/>
          </a:effectLst>
          <a:scene3d>
            <a:camera prst="orthographicFront">
              <a:rot lat="0" lon="0" rev="0"/>
            </a:camera>
            <a:lightRig rig="balanced" dir="t">
              <a:rot lat="0" lon="0" rev="8700000"/>
            </a:lightRig>
          </a:scene3d>
          <a:sp3d>
            <a:bevelT w="190500" h="38100"/>
          </a:sp3d>
        </p:spPr>
      </p:pic>
    </p:spTree>
    <p:extLst>
      <p:ext uri="{BB962C8B-B14F-4D97-AF65-F5344CB8AC3E}">
        <p14:creationId xmlns:p14="http://schemas.microsoft.com/office/powerpoint/2010/main" val="1874352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14386</TotalTime>
  <Words>684</Words>
  <Application>Microsoft Office PowerPoint</Application>
  <PresentationFormat>Affichage à l'écran (4:3)</PresentationFormat>
  <Paragraphs>94</Paragraphs>
  <Slides>12</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12</vt:i4>
      </vt:variant>
    </vt:vector>
  </HeadingPairs>
  <TitlesOfParts>
    <vt:vector size="18" baseType="lpstr">
      <vt:lpstr>Calibri</vt:lpstr>
      <vt:lpstr>Century Schoolbook</vt:lpstr>
      <vt:lpstr>Times New Roman</vt:lpstr>
      <vt:lpstr>Wingdings</vt:lpstr>
      <vt:lpstr>Wingdings 2</vt:lpstr>
      <vt:lpstr>Oriel</vt:lpstr>
      <vt:lpstr> «  Programme D’Analyse Des Systèmes Educatifs de la CONFEMEN » (PASEC)  Washinton DC 8 – 11 April </vt:lpstr>
      <vt:lpstr>Présentation PowerPoint</vt:lpstr>
      <vt:lpstr>Présentation PowerPoint</vt:lpstr>
      <vt:lpstr>Présentation PowerPoint</vt:lpstr>
      <vt:lpstr>Présentation PowerPoint</vt:lpstr>
      <vt:lpstr>New orientations and methodology for PASEC international evaluations :</vt:lpstr>
      <vt:lpstr>New  PASEC Evaluation Tools: </vt:lpstr>
      <vt:lpstr>   3. International PASEC evaluations  time table</vt:lpstr>
      <vt:lpstr>Présentation PowerPoint</vt:lpstr>
      <vt:lpstr>4. Context and challenges for a pisa evaluation in africa region </vt:lpstr>
      <vt:lpstr>Présentation PowerPoint</vt:lpstr>
      <vt:lpstr>Merci de votre attention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du cadre de référence et du protocole de test de mathématiques pour l’évaluation de la 2e année primaire</dc:title>
  <dc:creator>vanessa</dc:creator>
  <cp:lastModifiedBy>HILAIRE</cp:lastModifiedBy>
  <cp:revision>150</cp:revision>
  <dcterms:created xsi:type="dcterms:W3CDTF">2013-02-18T09:16:03Z</dcterms:created>
  <dcterms:modified xsi:type="dcterms:W3CDTF">2014-04-09T18:05:02Z</dcterms:modified>
</cp:coreProperties>
</file>